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344" r:id="rId4"/>
    <p:sldId id="429" r:id="rId5"/>
    <p:sldId id="41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38847"/>
              </p:ext>
            </p:extLst>
          </p:nvPr>
        </p:nvGraphicFramePr>
        <p:xfrm>
          <a:off x="461721" y="365433"/>
          <a:ext cx="11217244" cy="118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3234125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PEMASANGAN LANDASAN ECRL DARI KB KE GOMBAK SIAP AWAL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 MAC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PACU AUTOMASI PINTAR BERTERAS BAKAT TEMPATAN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MAC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TRDAE SURPLUS JUMPS 137.6PC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MARCH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582192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9" y="742384"/>
            <a:ext cx="7646141" cy="49794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MAC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BH|PEMASANGAN LANDASAN ECRL DARI KB KE GOMBAK SIAP AWAL|MS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9D70E-1909-46FB-804E-91F0214F7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4" y="1240325"/>
            <a:ext cx="12043092" cy="54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512633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9" y="791066"/>
            <a:ext cx="7646141" cy="5126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MAC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SH|PACU AUTOMASI PINTAR BERTERAS BAKAT TEMPATAN|MS 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1ACC9-FAA0-41EE-9E3F-A8735E8F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6" y="1303698"/>
            <a:ext cx="11597489" cy="53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512633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9" y="791066"/>
            <a:ext cx="7646141" cy="5126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MAC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SH|PACU AUTOMASI PINTAR BERTERAS BAKAT TEMPATAN|MS 28 (SAMBUNGAN)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2BD4F-A2F8-43FE-ADA9-C93F1AD4B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70" y="1303699"/>
            <a:ext cx="9968460" cy="547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576008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830421"/>
            <a:ext cx="7646141" cy="5366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MAC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NST|TRDAE SURPLUS JUMPS 137.6PC  | MS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FF2E1-9019-4201-B3C6-A0E458DC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56" y="1285592"/>
            <a:ext cx="7196287" cy="55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4761</TotalTime>
  <Words>111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BERITA HARIAN</vt:lpstr>
      <vt:lpstr>SINAR HARIAN</vt:lpstr>
      <vt:lpstr>SINAR HARIAN</vt:lpstr>
      <vt:lpstr>NEW STRAITS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212</cp:revision>
  <dcterms:created xsi:type="dcterms:W3CDTF">2023-04-11T00:27:44Z</dcterms:created>
  <dcterms:modified xsi:type="dcterms:W3CDTF">2026-04-13T01:55:17Z</dcterms:modified>
</cp:coreProperties>
</file>