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31" r:id="rId4"/>
    <p:sldId id="41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8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4415" y="365433"/>
          <a:ext cx="11217245" cy="2559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658"/>
                <a:gridCol w="5395707"/>
                <a:gridCol w="2069754"/>
                <a:gridCol w="3234126"/>
              </a:tblGrid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</a:tr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PROJEK SOLAR TERAPUNG TERBESAR DI ASIA TENGGARA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 FEBRUARI 2026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SINAR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  <a:tr h="1991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dirty="0"/>
                        <a:t>MAYBANK, TNB ELECTRON LANCAR PROGRAM RINTIS PENGECASAN EV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25 FEBRUARI 2026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BERITA HARIAN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46084" y="299017"/>
            <a:ext cx="7659232" cy="630755"/>
          </a:xfrm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SINAR HARIAN</a:t>
            </a:r>
            <a:endParaRPr lang="en-US" dirty="0"/>
          </a:p>
        </p:txBody>
      </p:sp>
      <p:sp>
        <p:nvSpPr>
          <p:cNvPr id="7" name="Content Placeholder 3"/>
          <p:cNvSpPr txBox="1"/>
          <p:nvPr/>
        </p:nvSpPr>
        <p:spPr>
          <a:xfrm>
            <a:off x="2046084" y="936091"/>
            <a:ext cx="7668286" cy="68174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11 FEBRUARI 2026</a:t>
            </a:r>
            <a:endParaRPr lang="en-US" sz="1600" b="1" cap="al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SH|PROJEK SOLAR TERAPUNG TERBESAR DI ASIA TENGGARA| MS 31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1564" y="1791973"/>
            <a:ext cx="8715375" cy="450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  <a:endParaRPr lang="en-US" dirty="0"/>
          </a:p>
        </p:txBody>
      </p:sp>
      <p:sp>
        <p:nvSpPr>
          <p:cNvPr id="5" name="Content Placeholder 3"/>
          <p:cNvSpPr txBox="1"/>
          <p:nvPr/>
        </p:nvSpPr>
        <p:spPr>
          <a:xfrm>
            <a:off x="2272928" y="935921"/>
            <a:ext cx="7646141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25 FEBRUARI 2026</a:t>
            </a:r>
            <a:endParaRPr lang="en-US" sz="1600" b="1" cap="al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BH|MAYBANK, TNB ELECTRON LANCAR PROGRAM RINTIS PENGECASAN EV|MS 26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2637" y="1856388"/>
            <a:ext cx="10317015" cy="45440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WPS Presentation</Application>
  <PresentationFormat>Widescreen</PresentationFormat>
  <Paragraphs>34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SINAR HARIAN</vt:lpstr>
      <vt:lpstr>BERITA HARIAN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234</cp:revision>
  <dcterms:created xsi:type="dcterms:W3CDTF">2023-04-11T00:27:00Z</dcterms:created>
  <dcterms:modified xsi:type="dcterms:W3CDTF">2026-03-02T00:37:19Z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641B8AED6EF44F79AD10FC2EEC463E2F_12</vt:lpwstr>
  </property>
  <property fmtid="{D5CDD505-2E9C-101B-9397-08002B2CF9AE}" pid="3" name="KSOProductBuildVer">
    <vt:lpwstr>1033-12.1.0.25242</vt:lpwstr>
  </property>
</Properties>
</file>