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1" r:id="rId3"/>
    <p:sldId id="392" r:id="rId4"/>
    <p:sldId id="393" r:id="rId5"/>
    <p:sldId id="394" r:id="rId6"/>
    <p:sldId id="396" r:id="rId7"/>
    <p:sldId id="398" r:id="rId8"/>
    <p:sldId id="397" r:id="rId9"/>
    <p:sldId id="400" r:id="rId10"/>
    <p:sldId id="401" r:id="rId11"/>
    <p:sldId id="399" r:id="rId12"/>
    <p:sldId id="403" r:id="rId13"/>
    <p:sldId id="404" r:id="rId14"/>
    <p:sldId id="405" r:id="rId15"/>
    <p:sldId id="406" r:id="rId16"/>
    <p:sldId id="412" r:id="rId17"/>
    <p:sldId id="3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525998"/>
              </p:ext>
            </p:extLst>
          </p:nvPr>
        </p:nvGraphicFramePr>
        <p:xfrm>
          <a:off x="785813" y="366509"/>
          <a:ext cx="10620373" cy="519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46057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59553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1595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UDA PERUNTUK LEBIH RM 2 JUTA PERKASA USAHAWAN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EXPECTED TO TRADE CAUTIOUSLY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HIGHER ENERGY PRICES PRESENT A MIXED BAG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OIL SWINGS RATTLE BURSA COUNTERS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DIESEL PRICE SURGE HITS GLOBAL ECONOMY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PETRONAS : MALAYSIA HAS SOME STRUCTURAL RESILIENCE TO EXTERNAL SHOCKS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BNM KAJI KESAN HARGA MINYAK SEBELUM NAIK KADAR FAEDAH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’LUPAKAN SASARAN DEFISIT FISKAL, TUMPU KEBAJIKAN RAKYAT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AI,LOW-CODE TO PROPEL BUSINESS TRANSFORMATION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DASAR PERDAGANGAN TAK MENENTU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KERAJAAN PANTAU KONFLIK SEBELUM PAKEJ RANGSANGAN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YUAN CHINA JADI MATA WANG GLOBAL UTAMA 10 TAHUN LAGI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CECAH PARAS TERTINGGI BERBANDING DOLAR SINGAPURA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PEMBELI KERETA KINI LEBIH UNTUNG,BANK KEKAL KUKUH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PRESTASI PERDAGANGAN LUAR NEGARA KEKAL KUKUH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MINYAK NAIK LAGI : BRENT MENINGKAT HINGGA AS$120 SETONG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31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1623527" y="940169"/>
            <a:ext cx="85655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MARCH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NST|AI,LOW-CODE TO PROPEL BUSINESS TRANSFORMATION|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77B89-3150-4401-B2AA-9E5A417A3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10" y="1567543"/>
            <a:ext cx="827838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3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0491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14386" y="765110"/>
            <a:ext cx="6622920" cy="5318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BH|DASAR PERDAGANGAN TAK MENENTU|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87E8C-A17A-4740-8394-365DD869D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078" y="1268963"/>
            <a:ext cx="9117844" cy="558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1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5340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BH|KERAJAAN PANTAU KONFLIK SEBELUM PAKEJ RANGSANGAN| MS 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8657C-688B-4096-BFED-7BF781587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01" y="1558212"/>
            <a:ext cx="9819597" cy="52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85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558265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784540" y="718457"/>
            <a:ext cx="6622920" cy="43142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BH|YUAN CHINA JADI MATA WANG GLOBAL UTAMA 10 TAHUN LAGI|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F3A396-EDF7-41EF-BEF3-66EB53C0C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460" y="1149885"/>
            <a:ext cx="6604000" cy="57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5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CECAH PARAS TERTINGGI BERBANDING DOLAR SINGAPURA|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0D6A3-2CCC-4F82-9CDF-8EA64B47C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6" y="1642188"/>
            <a:ext cx="8538387" cy="51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16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BH|PEMBELI KERETA KINI LEBIH UNTUNG,BANK KEKAL KUKUH|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B4FFC-9AC1-4CFE-94BE-F8FABF30E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1642188"/>
            <a:ext cx="11041016" cy="505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7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6087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BH|PRESTASI PERDAGANGAN LUAR NEGARA KEKAL KUKUH|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74E1F-D306-4C30-8B49-5F23B601C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88" y="1744823"/>
            <a:ext cx="8764223" cy="50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6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SH|HARGA MINYAK NAIK LAGI : BRENT MENINGKAT HINGGA AS$120 SETONG| MS 32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7F7D1-F125-42C8-8D8E-5B1FD565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061" y="1763050"/>
            <a:ext cx="7689878" cy="49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53406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95804" y="720029"/>
            <a:ext cx="7800392" cy="53406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SH|UDA PERUNTUK LEBIH RM 2 JUTA PERKASA USAHAWAN|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9F7C4-5F7D-4DC2-8708-8002C2A2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536" y="1362270"/>
            <a:ext cx="9067702" cy="53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2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NST|RINGGIT EXPECTED TO TRADE CAUTIOUSLY|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B41714-ED93-49A8-9860-A84B98C9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9" y="1920000"/>
            <a:ext cx="57912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8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44484" y="886172"/>
            <a:ext cx="7903029" cy="6813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cap="all" dirty="0"/>
              <a:t>10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NST|HIGHER ENERGY PRICES PRESENT A MIXED BAG| MS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A482ED-429D-4205-BBA1-5BCCE28DC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61" y="1628608"/>
            <a:ext cx="7568077" cy="51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NST|OIL SWINGS RATTLE BURSA COUNTERS|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D0C7B9-A20C-46C4-98BE-A1D801BAC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58" y="1822085"/>
            <a:ext cx="6518082" cy="49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NST|DIESEL PRICE SURGE HITS GLOBAL ECONOMY| MS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F8A5B1-89AE-46CC-8ADF-9710E1BCA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271" y="1698171"/>
            <a:ext cx="4391778" cy="50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34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699" y="1024148"/>
            <a:ext cx="715476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NST|PETRONAS : MALAYSIA HAS SOME STRUCTURAL RESILIENCE TO EXTERNAL SHOCKS| MS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B1A644-3218-4368-8E97-DFF831EE9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02" y="1705932"/>
            <a:ext cx="3972116" cy="50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1424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42705" y="856197"/>
            <a:ext cx="6622920" cy="52473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KAJI KESAN HARGA MINYAK SEBELUM NAIK KADAR FAEDAH|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EE977-E400-439D-BEA1-784589B5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26" y="1651519"/>
            <a:ext cx="8377745" cy="39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5862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89030" y="746449"/>
            <a:ext cx="6622920" cy="50607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BH|’LUPAKAN SASARAN DEFISIT FISKAL, TUMPU KEBAJIKAN RAKYAT| MS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DD6D8-B0D5-4CBF-9E7F-DD30A9104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725" y="1252521"/>
            <a:ext cx="9274550" cy="560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32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15093</TotalTime>
  <Words>509</Words>
  <Application>Microsoft Office PowerPoint</Application>
  <PresentationFormat>Widescreen</PresentationFormat>
  <Paragraphs>116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SINAR HARIAN</vt:lpstr>
      <vt:lpstr>NEW STRAITS TIMES</vt:lpstr>
      <vt:lpstr>NEW STRAITS TIMES</vt:lpstr>
      <vt:lpstr>NEW STRAITS TIMES</vt:lpstr>
      <vt:lpstr>NEW STRAITS TIMES</vt:lpstr>
      <vt:lpstr>NEW STRAITS TIMES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687</cp:revision>
  <dcterms:created xsi:type="dcterms:W3CDTF">2023-04-11T00:27:44Z</dcterms:created>
  <dcterms:modified xsi:type="dcterms:W3CDTF">2026-04-13T01:56:37Z</dcterms:modified>
</cp:coreProperties>
</file>