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391" r:id="rId4"/>
    <p:sldId id="392" r:id="rId5"/>
    <p:sldId id="393" r:id="rId6"/>
    <p:sldId id="394" r:id="rId7"/>
    <p:sldId id="716" r:id="rId8"/>
    <p:sldId id="395" r:id="rId9"/>
    <p:sldId id="682" r:id="rId10"/>
    <p:sldId id="683" r:id="rId11"/>
    <p:sldId id="398" r:id="rId12"/>
    <p:sldId id="397" r:id="rId13"/>
    <p:sldId id="39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85813" y="366509"/>
          <a:ext cx="10620373" cy="6124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14"/>
                <a:gridCol w="6460575"/>
                <a:gridCol w="1595535"/>
                <a:gridCol w="2159549"/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GELOMBANG AI LONJAK EKSPORT TANGANI KESAN TARIF AS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 FEBRUARI 2026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TRUMP NAIKKAN TARIF KEPADA 15 PERATUS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RINGGIT DIJANGKA CAPAI PARAS SOKONGAN SEGERA RM3.65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POTENSI CECAH RM3.7S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TARIF BAHARU 15 PERATUS AS SYARIKAT MALAYSIA LEGA 150 HARI 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2665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RINGGIT CATATKAN MOMENTUM PERGERAKAN POSITIF, LUAR BIASA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PETRONAS DAGANGAN REKOD UNTUNG RM1.14 BILLION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PENGUKUHAN NILAI RINGGIT BUKTIKAN PORSPEK EKONOMI MALAYSIA KUKUH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SYARIKAT TEMPATAN WAJAR MANFAAT 150 TARIF BAHARU TRUMP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LONJAKAN RINGGIT KADAR KENAIKAN TERTINGGI ASIA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94875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856190"/>
            <a:ext cx="6622920" cy="75111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BH|PENGUKUHAN NILAI RINGGIT BUKTIKAN PORSPEK EKONOMI MALAYSIA KUKUH| MS 3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4343" y="1455576"/>
            <a:ext cx="8863314" cy="54024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58625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0369" y="746449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BH|SYARIKAT TEMPATAN WAJAR MANFAAT 150 TARIF BAHARU TRUMP| MS 23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0940" y="1332706"/>
            <a:ext cx="9450119" cy="54400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425959" y="911306"/>
            <a:ext cx="718457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BH|LONJAKAN RINGGIT KADAR KENAIKAN TERTINGGI ASIA| MS 29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966" y="1520890"/>
            <a:ext cx="11943185" cy="52443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220686" y="958830"/>
            <a:ext cx="7800392" cy="59938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BH|GELOMBANG AI LONJAK EKSPORT TANGANI KESAN TARIF AS| MS 3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151" y="1727053"/>
            <a:ext cx="11753461" cy="43556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59937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SH|TRUMP NAIKKAN TARIF KEPADA 15 PERATUS| MS 29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688" y="1623526"/>
            <a:ext cx="11916624" cy="507428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66882"/>
            <a:ext cx="4391779" cy="558269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144484" y="625152"/>
            <a:ext cx="7903029" cy="55826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DIJANGKA CAPAI PARAS SOKONGAN SEGERA RM3.65| MS 23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8755" y="1747603"/>
            <a:ext cx="11574490" cy="336279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BH|POTENSI CECAH RM3.7S| MS 30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922" y="1679510"/>
            <a:ext cx="10345594" cy="48699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BH|POTENSI CECAH RM3.7S| MS 30 (SAMBUNGAN)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7569" y="1714304"/>
            <a:ext cx="10307488" cy="47726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2672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68555" y="786914"/>
            <a:ext cx="6997958" cy="6033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BH|TARIF BAHARU 15 PERATUS AS SYARIKAT MALAYSIA LEGA 150 HARI |MS 5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9286" y="1324947"/>
            <a:ext cx="9193427" cy="54677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814902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 FEBRUARI 2026</a:t>
            </a:r>
            <a:endParaRPr kumimoji="0" lang="en-US" sz="16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BH| RINGGIT CATATKAN MOMENTUM PERGERAKAN POSITIF, LUAR BIASA| MS 23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8908" y="1399592"/>
            <a:ext cx="9914183" cy="53728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66882"/>
            <a:ext cx="4391779" cy="567600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05055" y="634482"/>
            <a:ext cx="6622920" cy="5676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SH|PETRONAS DAGANGAN REKOD UNTUNG RM1.14 BILLION| MS 30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1343" y="1202082"/>
            <a:ext cx="9209314" cy="565591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1739</Words>
  <Application>WPS Presentation</Application>
  <PresentationFormat>Widescreen</PresentationFormat>
  <Paragraphs>143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BERITA HARIAN</vt:lpstr>
      <vt:lpstr>SINAR HARIAN</vt:lpstr>
      <vt:lpstr>BERITA HARIAN</vt:lpstr>
      <vt:lpstr>SINAR HARIAN</vt:lpstr>
      <vt:lpstr>SINAR HARIAN</vt:lpstr>
      <vt:lpstr>BERITA HARIAN</vt:lpstr>
      <vt:lpstr>BERITA HARIAN</vt:lpstr>
      <vt:lpstr>SINAR HARIAN</vt:lpstr>
      <vt:lpstr>BERITA HARIAN</vt:lpstr>
      <vt:lpstr>BERITA HARIAN</vt:lpstr>
      <vt:lpstr>SINAR HARIAN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perpustakaan pmk</cp:lastModifiedBy>
  <cp:revision>801</cp:revision>
  <dcterms:created xsi:type="dcterms:W3CDTF">2023-04-11T00:27:00Z</dcterms:created>
  <dcterms:modified xsi:type="dcterms:W3CDTF">2026-03-02T00:38:16Z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2C04AF9DC40C4C8EB6A7B74DA1AB3703_12</vt:lpwstr>
  </property>
  <property fmtid="{D5CDD505-2E9C-101B-9397-08002B2CF9AE}" pid="3" name="KSOProductBuildVer">
    <vt:lpwstr>1033-12.1.0.25242</vt:lpwstr>
  </property>
</Properties>
</file>