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6" r:id="rId3"/>
    <p:sldId id="34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009065"/>
              </p:ext>
            </p:extLst>
          </p:nvPr>
        </p:nvGraphicFramePr>
        <p:xfrm>
          <a:off x="461721" y="365433"/>
          <a:ext cx="11217244" cy="996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58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5395707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2069754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3234125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PERMINTAAN AI, DC PACU SEGMEN SEMIKONDUKTOR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 JANUARI 2026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PROTON </a:t>
                      </a:r>
                      <a:r>
                        <a:rPr lang="en-US" sz="1200" dirty="0" err="1"/>
                        <a:t>e.MAS</a:t>
                      </a:r>
                      <a:r>
                        <a:rPr lang="en-US" sz="1200" dirty="0"/>
                        <a:t> 7 PHEV GABUNG KUASA ELEKTRIK,ENJIN HIBRID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13 JANUARI 2026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26744"/>
            <a:ext cx="4528666" cy="68806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9" y="841967"/>
            <a:ext cx="7646141" cy="6880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9 JANUARI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BH|PERMINTAAN AI, DC PACU SEGMEN SEMIKONDUKTOR|MS 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BED5B9-A420-4858-9EE8-74C3EE54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4" y="1624012"/>
            <a:ext cx="94678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512633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9" y="791066"/>
            <a:ext cx="7646141" cy="51263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13 JANUARI 2026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BH|PROTON </a:t>
            </a:r>
            <a:r>
              <a:rPr lang="en-US" sz="1400" dirty="0" err="1"/>
              <a:t>e.MAS</a:t>
            </a:r>
            <a:r>
              <a:rPr lang="en-US" sz="1400" dirty="0"/>
              <a:t> 7 PHEV GABUNG KUASA ELEKTRIK,ENJIN HIBRID |MS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3297D9-69A0-4120-8494-AB4298C0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76" y="1222218"/>
            <a:ext cx="6978448" cy="56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5462</TotalTime>
  <Words>74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216</cp:revision>
  <dcterms:created xsi:type="dcterms:W3CDTF">2023-04-11T00:27:44Z</dcterms:created>
  <dcterms:modified xsi:type="dcterms:W3CDTF">2026-02-02T02:46:48Z</dcterms:modified>
</cp:coreProperties>
</file>