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91" r:id="rId3"/>
    <p:sldId id="392" r:id="rId4"/>
    <p:sldId id="393" r:id="rId5"/>
    <p:sldId id="394" r:id="rId6"/>
    <p:sldId id="396" r:id="rId7"/>
    <p:sldId id="398" r:id="rId8"/>
    <p:sldId id="397" r:id="rId9"/>
    <p:sldId id="400" r:id="rId10"/>
    <p:sldId id="399" r:id="rId11"/>
    <p:sldId id="404" r:id="rId12"/>
    <p:sldId id="429" r:id="rId13"/>
    <p:sldId id="402" r:id="rId14"/>
    <p:sldId id="395" r:id="rId15"/>
    <p:sldId id="405" r:id="rId16"/>
    <p:sldId id="406" r:id="rId17"/>
    <p:sldId id="407" r:id="rId18"/>
    <p:sldId id="41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965901"/>
              </p:ext>
            </p:extLst>
          </p:nvPr>
        </p:nvGraphicFramePr>
        <p:xfrm>
          <a:off x="785813" y="366509"/>
          <a:ext cx="10620373" cy="5502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PKS PERLU TETAPKAN AZAM KEWANGAN PADA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2026 TITIK PERALIHAN MALAYSIA KE NEGARA BERPENDAPATAN TINGGI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RINGGIT DIUNJUR KUKUH KEPADA RM3.93 SATU FDOLAR 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’PETRONAS SHIELDED BY DIVERSIFIED OPERATIONS’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STARITS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PENAMBAHBAIKAN BANTUAN PMKS JAMIN KELANSUNGAN OPERASI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BUDI95 PROGRAM SUBSIDI BERSASAR PALING MENCABAR BAGI KERAJAAN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PEKERJA ASING ‘TUMPANG GEMBIRA’ RINGGIT KUKUH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KEMAMPUAN MILIKI RUMAH KEKAL JADI ISU UTAMA RAKYAT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OPR SEEN UNCHANGED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STARITS TIMES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RINGGIT DIUNJUR TERUS KUKUH, SASAR RM3.95 HUJUNG TAHUN</a:t>
                      </a:r>
                      <a:endParaRPr lang="en-US" sz="12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STARITS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OPR DIJANGKA KEKAL SEPANJANG TAHUN SOKONG EKONOMI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ASAS DOMESTIK MANTAP PEMACU RINGGIT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ym typeface="+mn-ea"/>
                        </a:rPr>
                        <a:t>JUMLAH DAGANGAN TERTINGGI DALAM SEJARAH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MALAYSIA KEKAL KUKUH WALAUPUN BERDEPAN KETIDAKTENTUAN GLOBAL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PERIHAL PAKAR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EMAS BOLEH LANGKAU RM700 SEGRAM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PENGUKUHAN RINGGIT IBARAT PEDANG BERMATA DUA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5022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662474"/>
            <a:ext cx="6622920" cy="57849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JANUARY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NST|OPR SEEN UNCHANGED| MS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336" y="1240972"/>
            <a:ext cx="5355770" cy="56170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949500"/>
            <a:ext cx="6622920" cy="52473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DIUNJUR TERUS KUKUH, SASAR RM3.95 HUJUNG TAHUN| MS 23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837" y="1390262"/>
            <a:ext cx="6806325" cy="54677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BH|OPR DIJANGKA KEKAL SEPANJANG TAHUN SOKONG EKONOMI| MS 23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729" y="1632858"/>
            <a:ext cx="2262383" cy="51504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14" y="1632858"/>
            <a:ext cx="2282975" cy="51504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388101" y="996156"/>
            <a:ext cx="712419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BH|ASAS DOMESTIK MANTAP PEMACU RINGGIT| MS 23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34" y="1632857"/>
            <a:ext cx="10612331" cy="49452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SH|JUMLAH DAGANGAN TERTINGGI DALAM SEJARAH| MS 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95" y="1920240"/>
            <a:ext cx="8486775" cy="44862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SH|MALAYSIA KEKAL KUKUH WALAUPUN BERDEPAN KETIDAKTENTUAN GLOBAL| MS 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865" y="1729105"/>
            <a:ext cx="6545580" cy="49574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JANUARI 2026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SH|PERIHAL PAKAR| MS 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045" y="1689100"/>
            <a:ext cx="8601075" cy="51041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JANUARI 2026</a:t>
            </a:r>
          </a:p>
          <a:p>
            <a:pPr marL="0" indent="0" algn="ctr">
              <a:buNone/>
            </a:pPr>
            <a:r>
              <a:rPr lang="en-US" sz="1400" dirty="0"/>
              <a:t>SH| EMAS BOLEH LANGKAU RM700 SEGRAM| MS 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7F719E-167F-4C5F-A390-2FFCDA825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918" y="1759808"/>
            <a:ext cx="1356593" cy="493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92200" y="50538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371790" y="830515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SH|PENGUKUHAN RINGGIT IBARAT PEDANG BERMATA DUA| MS 31&amp;32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4D8708-126A-4490-B78A-C2773D027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13" y="1530424"/>
            <a:ext cx="8439150" cy="2009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2A61E4-D465-4743-A9E6-39A9BF488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788" y="3607634"/>
            <a:ext cx="8410575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53406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195804" y="720029"/>
            <a:ext cx="7800392" cy="53406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BH|PKS PERLU TETAPKAN AZAM KEWANGAN PADA 2026| MS 24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53" y="1279866"/>
            <a:ext cx="8528180" cy="55781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BH|2026 TITIK PERALIHAN MALAYSIA KE NEGARA BERPENDAPATAN TINGGI| MS 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92" y="1635574"/>
            <a:ext cx="9227975" cy="51477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144484" y="886172"/>
            <a:ext cx="7903029" cy="6813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DIUNJUR KUKUH KEPADA RM3.93 SATU FDOLAR AS| MS 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8" y="1844934"/>
            <a:ext cx="7315200" cy="3448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958831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NST|’PETRONAS SHIELDED BY DIVERSIFIED OPERATIONS’| MS 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3" y="1726163"/>
            <a:ext cx="9237306" cy="50665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958831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BH|PENAMBAHBAIKAN BANTUAN PMKS JAMIN KELANSUNGAN OPERASI| MS 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322" y="1722249"/>
            <a:ext cx="9069354" cy="50315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699" y="977493"/>
            <a:ext cx="702413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BH|BUDI95 PROGRAM SUBSIDI BERSASAR PALING MENCABAR BAGI KERAJAAN| MS 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657" y="1739227"/>
            <a:ext cx="8388219" cy="50145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1424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491273" y="856197"/>
            <a:ext cx="6774352" cy="748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BH|PEKERJA ASING ‘TUMPANG GEMBIRA’ RINGGIT KUKUH| MS 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2" y="1857375"/>
            <a:ext cx="9096375" cy="31432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949500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</a:t>
            </a:r>
            <a:r>
              <a:rPr lang="en-US" sz="1600" b="1" cap="all" dirty="0" err="1"/>
              <a:t>januari</a:t>
            </a:r>
            <a:r>
              <a:rPr lang="en-US" sz="1600" b="1" cap="all" dirty="0"/>
              <a:t>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BH|KEMAMPUAN MILIKI RUMAH KEKAL JADI ISU UTAMA RAKYAT| MS 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539" y="1623527"/>
            <a:ext cx="6622920" cy="51598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495</Words>
  <Application>Microsoft Office PowerPoint</Application>
  <PresentationFormat>Widescreen</PresentationFormat>
  <Paragraphs>123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SINAR HARIAN</vt:lpstr>
      <vt:lpstr>SINAR HARIAN</vt:lpstr>
      <vt:lpstr>SINAR HARIAN</vt:lpstr>
      <vt:lpstr>SINAR HARIAN</vt:lpstr>
      <vt:lpstr>SINARHARIAN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709</cp:revision>
  <dcterms:created xsi:type="dcterms:W3CDTF">2023-04-11T00:27:00Z</dcterms:created>
  <dcterms:modified xsi:type="dcterms:W3CDTF">2026-02-02T02:47:50Z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014F03CEDF8B4BD898BEBDBC314E4B86_12</vt:lpwstr>
  </property>
  <property fmtid="{D5CDD505-2E9C-101B-9397-08002B2CF9AE}" pid="3" name="KSOProductBuildVer">
    <vt:lpwstr>1033-12.2.0.23196</vt:lpwstr>
  </property>
</Properties>
</file>