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9" r:id="rId4"/>
    <p:sldId id="696" r:id="rId5"/>
    <p:sldId id="442" r:id="rId6"/>
    <p:sldId id="444" r:id="rId7"/>
    <p:sldId id="452" r:id="rId8"/>
    <p:sldId id="372" r:id="rId9"/>
    <p:sldId id="373" r:id="rId10"/>
    <p:sldId id="705" r:id="rId11"/>
    <p:sldId id="682" r:id="rId12"/>
    <p:sldId id="686" r:id="rId13"/>
    <p:sldId id="707" r:id="rId14"/>
    <p:sldId id="706" r:id="rId15"/>
    <p:sldId id="683" r:id="rId16"/>
    <p:sldId id="708" r:id="rId17"/>
    <p:sldId id="685" r:id="rId18"/>
    <p:sldId id="687" r:id="rId19"/>
    <p:sldId id="688" r:id="rId20"/>
    <p:sldId id="709" r:id="rId21"/>
    <p:sldId id="689" r:id="rId22"/>
    <p:sldId id="710" r:id="rId23"/>
    <p:sldId id="690" r:id="rId24"/>
    <p:sldId id="711" r:id="rId25"/>
    <p:sldId id="698" r:id="rId26"/>
    <p:sldId id="699" r:id="rId27"/>
    <p:sldId id="700" r:id="rId28"/>
    <p:sldId id="712" r:id="rId29"/>
    <p:sldId id="702" r:id="rId30"/>
    <p:sldId id="692" r:id="rId31"/>
    <p:sldId id="693" r:id="rId32"/>
    <p:sldId id="694" r:id="rId33"/>
    <p:sldId id="695" r:id="rId34"/>
    <p:sldId id="445" r:id="rId35"/>
    <p:sldId id="447" r:id="rId36"/>
    <p:sldId id="703" r:id="rId37"/>
    <p:sldId id="446" r:id="rId38"/>
    <p:sldId id="704" r:id="rId39"/>
    <p:sldId id="455" r:id="rId40"/>
    <p:sldId id="477" r:id="rId41"/>
    <p:sldId id="475" r:id="rId42"/>
    <p:sldId id="470" r:id="rId43"/>
    <p:sldId id="479" r:id="rId44"/>
    <p:sldId id="48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JOYAH BUKA LALUAN KEJAYAAN WANITA MELALUI TVET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RAMAI IBU BAPA TERPEDAYA HELAH PASARAN APLIKASI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BERHEMAH GUNA TELEFON PINTAR, ELAK DITELAN GEJALA ‘PHUBBING’|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IPG BUKAN LAGI PILIHAN KEDUA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PENGARUH LGBT BOLEH MUSNAHKAN NEGARA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EXCESSIVE SCREEN TIME MAY TRIGGER HEART ATTACKS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TRIBUNAL INSTRUMEN AMARAN CEGAH PELUANG JENAYAH BULI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SYOR KEMBALIKAN UPSR,PT3 KPM MINTA RUANG KAJIAN MENYELURUH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PERTIMBANG MODEL HIBRID NILAI PENCAPAIAN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TRAUMA, TEKANAN SOSIAL PUNCA UTAMA WANITA TERJEBAK DADAH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 PASTIKAN TIADA KES BULI DI SEKOLAH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76 PESAKIT JANTUNG DIRAWAT SEHARI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MINISTRY ROLLS OUT EDUCATION REFORMS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’GLAMPING WITH PRIDE’ DIBATALKAN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BUDAYA TULAR ANCAM INTEGRITI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KARNIVAL JTM 2026 LAHIRKAN GRADUAN TVET BERDAYA INOVATIF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POWERS A NEW ERA OF MEDICAL-TESTING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JANUARY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WHEN SCAMS START FEELING PERSONAL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PEMERKASAAN AI, KEMBAR DIGITAL MEMBENTUK REKA CIPTA DAN OPERASI PUSAT DATA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GREENLAND: PAPAN CATUR GEOPOLITIK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39964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559837"/>
            <a:ext cx="8444203" cy="6158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EXCESSIVE SCREEN TIME MAY TRIGGER HEART ATTACKS| MS 13 (CONTINUED)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1" y="1082350"/>
            <a:ext cx="11303638" cy="57756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 </a:t>
            </a:r>
          </a:p>
          <a:p>
            <a:pPr marL="0" indent="0" algn="ctr">
              <a:buNone/>
            </a:pPr>
            <a:r>
              <a:rPr lang="en-US" sz="1400" dirty="0"/>
              <a:t>BH| TRIBUNAL INSTRUMEN AMARAN CEGAH PELUANG JENAYAH BULI| MS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12" y="1455576"/>
            <a:ext cx="3905795" cy="531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28" y="1455576"/>
            <a:ext cx="3896269" cy="53168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SYOR KEMBALIKAN UPSR,PT3 KPM MINTA RUANG KAJIAN MENYELURUH| MS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2" y="1483567"/>
            <a:ext cx="11641175" cy="5298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SYOR KEMBALIKAN UPSR,PT3 KPM MINTA RUANG KAJIAN MENYELURUH| MS 7 (SAMBUNGAN)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90" y="1511559"/>
            <a:ext cx="4601217" cy="51504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PERTIMBANG MODEL HIBRID NILAI PENCAPAIAN PELAJAR| MS 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60" y="1436913"/>
            <a:ext cx="10774279" cy="53448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6220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BH|TRAUMA, TEKANAN SOSIAL PUNCA UTAMA WANITA TERJEBAK DADAH| MS 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60" y="1407355"/>
            <a:ext cx="10961479" cy="53930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6220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BH|TRAUMA, TEKANAN SOSIAL PUNCA UTAMA WANITA TERJEBAK DADAH| MS 21 (SAMBUNGAN)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2" y="1464905"/>
            <a:ext cx="11222016" cy="52531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514753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677955" y="600302"/>
            <a:ext cx="8444203" cy="6033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PASTIKAN TIADA KES BULI DI SEKOLAH| MS 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" y="1203650"/>
            <a:ext cx="12008499" cy="55688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76 PESAKIT JANTUNG DIRAWAT SEHARI| MS 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039"/>
            <a:ext cx="12055151" cy="50890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NST|MINISTRY ROLLS OUT EDUCATION REFORMS| MS 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72" y="1399592"/>
            <a:ext cx="10730656" cy="5400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83887"/>
              </p:ext>
            </p:extLst>
          </p:nvPr>
        </p:nvGraphicFramePr>
        <p:xfrm>
          <a:off x="985335" y="181935"/>
          <a:ext cx="10221329" cy="4328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TEGURAN TEGAS SULTAN IBRAHIM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JANUARI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KPM MENJUNJUNG TITAH SULTAN IBRAHIM, RPM 2026-2035 MARTABAT BAHASA MELAYU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ISU EKONOMI, REFORMASI PENDIDIKAN TUMPUAN HARI INI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ym typeface="+mn-ea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KPT AMBIL ALIH TINGKATAN 6, MATRIKULASI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MINDA MASYARAKAT MELAYU YANG DITAWAN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ÁNAK LITA BUKAN UNTUK UJIAN TIKUS MAKMAL’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HENTI BERTELINGKAH ISU BAHASA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SIAP SEDIA TERIMA PEKERJA REMAJA 17 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TITAH AGONG: BAHASA MELAYU NYAWA BANGSA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BAIKI KERETA DORONG BELAJAR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PILIH TVET YAKIN PELUANG KERJAYA TERBUKA LUAS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BAPA GALAK ANAK CEBURI TVET, BUKTI KEMAHIRAN MAMPU JAMIN MASA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LEPASAN TVET MENJADI BURUAN INDUSTRI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TVET : PILIHAN STRATEGIK ATAU SEKADAR PELAN B?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JANUARI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NST|MINISTRY ROLLS OUT EDUCATION REFORMS| MS 11 (CONTINUED)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418254"/>
            <a:ext cx="11887200" cy="52717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SH|’GLAMPING WITH PRIDE’ DIBATALKAN| MS 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11559"/>
            <a:ext cx="11896531" cy="52816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SH|’GLAMPING WITH PRIDE’ DIBATALKAN| MS 23 (SAMBUNGAN)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36" y="1578441"/>
            <a:ext cx="11224726" cy="29727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JANUARI 2025</a:t>
            </a:r>
          </a:p>
          <a:p>
            <a:pPr marL="0" indent="0" algn="ctr">
              <a:buNone/>
            </a:pPr>
            <a:r>
              <a:rPr lang="en-US" sz="1400" dirty="0"/>
              <a:t>SH | BUDAYA TULAR ANCAM INTEGRITI DIGITAL| MS 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5" y="1420294"/>
            <a:ext cx="11030350" cy="5344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JANUARI 2025</a:t>
            </a:r>
          </a:p>
          <a:p>
            <a:pPr marL="0" indent="0" algn="ctr">
              <a:buNone/>
            </a:pPr>
            <a:r>
              <a:rPr lang="en-US" sz="1400" dirty="0"/>
              <a:t>SH | BUDAYA TULAR ANCAM INTEGRITI DIGITAL| MS 14(SAMBUNGAN)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" y="1500568"/>
            <a:ext cx="11335966" cy="45604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JANUARI 2026</a:t>
            </a:r>
          </a:p>
          <a:p>
            <a:pPr marL="0" indent="0" algn="ctr">
              <a:buNone/>
            </a:pPr>
            <a:r>
              <a:rPr lang="en-US" sz="1400" dirty="0"/>
              <a:t>SH| KARNIVAL JTM 2026 LAHIRKAN GRADUAN TVET BERDAYA INOVATIF| MS 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1517514"/>
            <a:ext cx="11692648" cy="51945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59401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POWERS A NEW ERA OF MEDICAL-TESTING| MS 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41" y="1368508"/>
            <a:ext cx="11479317" cy="54319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WHEN SCAMS START FEELING PERSONAL| MS 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2" y="1390261"/>
            <a:ext cx="11722115" cy="53821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WHEN SCAMS START FEELING PERSONAL| MS 15 (CONTINUED)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0" y="1380931"/>
            <a:ext cx="11961845" cy="53677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4"/>
            <a:ext cx="4391779" cy="586260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29881" y="734021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PEMERKASAAN AI, KEMBAR DIGITAL MEMBENTUK REKA CIPTA DAN OPERASI PUSAT DATA | MS 29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730375"/>
            <a:ext cx="11096625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JOYAH BUKA LALUAN KEJAYAAN WANITA MELALUI TVET| MS22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77" y="1408937"/>
            <a:ext cx="8373644" cy="53728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GREENLAND: PAPAN CATUR GEOPOLITIK| MS 32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1520825"/>
            <a:ext cx="8919210" cy="52038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TEGURAN TEGAS SULTAN IBRAHIM| MS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45" y="1580515"/>
            <a:ext cx="8905875" cy="50387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KPM MENJUNJUNG TITAH SULTAN IBRAHIM, RPM 2026-2035 MARTABAT BAHASA MELAYU| MS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2228850"/>
            <a:ext cx="687705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JANUARI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ISU EKONOMI, REFORMASI PENDIDIKAN TUMPUAN HARI INI| MS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295525"/>
            <a:ext cx="8582025" cy="22669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SH|KPT AMBIL ALIH TINGKATAN 6, MATRIKULASI| MS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933575"/>
            <a:ext cx="6667500" cy="29908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45989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SH|MINDA MASYARAKAT MELAYU YANG DITAWAN| MS 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597025"/>
            <a:ext cx="8553450" cy="46767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45989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SH|ÁNAK LITA BUKAN UNTUK UJIAN TIKUS MAKMAL’|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A07F7-DB72-4427-AAF8-ACE4A294A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44" y="1543491"/>
            <a:ext cx="6606073" cy="515303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1424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006082" y="774441"/>
            <a:ext cx="8332236" cy="6142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DISEMBER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HENTI BERTELINGKAH ISU BAHASA|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DEC24-549B-4E49-8EE8-A8BFCEE0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65" y="1490031"/>
            <a:ext cx="7193902" cy="507313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1424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006082" y="774441"/>
            <a:ext cx="8332236" cy="6142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SIAP SEDIA TERIMA PEKERJA REMAJA 17 TAHUN|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A4641-D711-4C5F-BA37-432612D0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01" y="1743167"/>
            <a:ext cx="2676899" cy="4248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EE1CC-EF47-4945-A8A3-459B56D5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40" y="1743167"/>
            <a:ext cx="2695951" cy="29817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36658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SH|TITAH AGONG: BAHASA MELAYU NYAWA BANGSA|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CD685-BB54-4BDB-8224-E0E1D3DE8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48" y="1732510"/>
            <a:ext cx="8554644" cy="46869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RAMAI IBU BAPA TERPEDAYA HELAH PASARAN APLIKASI PENDIDIKAN| MS 8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31" y="1633287"/>
            <a:ext cx="8335538" cy="359142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SH|BAIKI KERETA DORONG BELAJAR TVET|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56E0EF-78CA-409F-BE85-897E2E26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73" y="1599392"/>
            <a:ext cx="4519126" cy="5098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8F82F-2DAE-4282-A3D4-861353F2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35" y="1917934"/>
            <a:ext cx="4660835" cy="262068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SH|PILIH TVET YAKIN PELUANG KERJAYA TERBUKA LUAS|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B86A0-BDEA-4330-A014-DEFA7A07F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1662420"/>
            <a:ext cx="2771192" cy="512002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SH|BAPA GALAK ANAK CEBURI TVET, BUKTI KEMAHIRAN MAMPU JAMIN MASA DEPAN|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B89CD-E6C2-493B-97BA-43EFA81A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1" y="1662420"/>
            <a:ext cx="8258175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SH|LEPASAN TVET MENJADI BURUAN INDUSTRI|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4E771-18AC-4ED2-9459-B37E438ED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07" y="1615765"/>
            <a:ext cx="7702386" cy="510227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SH|TVET : PILIHAN STRATEGIK ATAU SEKADAR PELAN B?|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56687-64FA-4357-B967-97825264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76874"/>
            <a:ext cx="2817845" cy="5197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90003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JANUARI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BERHEMAH GUNA TELEFON PINTAR, ELAK DITELAN GEJALA ‘PHUBBING’| 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60" y="1811938"/>
            <a:ext cx="9412879" cy="39823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JANUARI 2026 </a:t>
            </a:r>
          </a:p>
          <a:p>
            <a:pPr marL="0" indent="0" algn="ctr">
              <a:buNone/>
            </a:pPr>
            <a:r>
              <a:rPr lang="en-US" sz="1400" dirty="0"/>
              <a:t>BH| |IPG BUKAN LAGI PILIHAN KEDUA| MS 20 (SAMBUNG)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63" y="1508601"/>
            <a:ext cx="8705461" cy="52731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11968"/>
            <a:ext cx="4394804" cy="666890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20" y="816765"/>
            <a:ext cx="7455159" cy="6289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JANUARI 2026 </a:t>
            </a:r>
          </a:p>
          <a:p>
            <a:pPr marL="0" indent="0" algn="ctr">
              <a:buNone/>
            </a:pPr>
            <a:r>
              <a:rPr lang="en-US" sz="1400" dirty="0"/>
              <a:t>BH| IPG BUKAN LAGI PILIHAN KEDUA |MS 20 (SAMBUNGAN)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04" y="1732512"/>
            <a:ext cx="8478416" cy="31352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57693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121158" y="634482"/>
            <a:ext cx="7949681" cy="5769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JANUARI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SH|PENGARUH LGBT BOLEH MUSNAHKAN NEGARA| MS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18" y="1211413"/>
            <a:ext cx="8250563" cy="56465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39964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559837"/>
            <a:ext cx="8444203" cy="6158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JANUARY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EXCESSIVE SCREEN TIME MAY TRIGGER HEART ATTACKS| 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020"/>
            <a:ext cx="12192000" cy="5753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1193</Words>
  <Application>Microsoft Office PowerPoint</Application>
  <PresentationFormat>Widescreen</PresentationFormat>
  <Paragraphs>270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NEW STRAITS TIMES</vt:lpstr>
      <vt:lpstr>NEW STRAITS TIMES</vt:lpstr>
      <vt:lpstr>SINAR HARIAN</vt:lpstr>
      <vt:lpstr>SINAR HARIAN</vt:lpstr>
      <vt:lpstr>SINAR HARIAN</vt:lpstr>
      <vt:lpstr>SINAR HARIAN</vt:lpstr>
      <vt:lpstr>SINAR HARIAN</vt:lpstr>
      <vt:lpstr>NEW STRAITS TIMES</vt:lpstr>
      <vt:lpstr>NEW STRAITS TIMES</vt:lpstr>
      <vt:lpstr>NEW STRAITS TIMES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854</cp:revision>
  <dcterms:created xsi:type="dcterms:W3CDTF">2023-04-11T00:27:00Z</dcterms:created>
  <dcterms:modified xsi:type="dcterms:W3CDTF">2026-02-02T02:48:24Z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1033-12.2.0.23196</vt:lpwstr>
  </property>
</Properties>
</file>