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hrf7vCRIRw40WzZKMtxH18xcG1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407CD53-F8AE-4A64-8CFF-A3D1B692DA8A}">
  <a:tblStyle styleId="{8407CD53-F8AE-4A64-8CFF-A3D1B692DA8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3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785813" y="36650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{8407CD53-F8AE-4A64-8CFF-A3D1B692DA8A}</a:tableStyleId>
              </a:tblPr>
              <a:tblGrid>
                <a:gridCol w="404725"/>
                <a:gridCol w="6460575"/>
                <a:gridCol w="1595525"/>
                <a:gridCol w="2159550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SURATKHABAR</a:t>
                      </a:r>
                      <a:endParaRPr sz="1200" u="none" cap="none" strike="noStrike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/>
                        <a:t>IKUTI PENDIDIKAN KEWANGAN SYARAT LULUS PINJAMAN LANGKAH TEPAT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2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/>
                        <a:t>MALAYSIA KEDUA PALING MENARIK SYRAIKAT DUNIA PERLUAS DAGANGAN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/>
                        <a:t>EKONOMI MALAYSIA TAK TERKESAN PENUTUPAN OPERASI KERAJAAN AS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cap="none" strike="noStrike"/>
                        <a:t>RINGGIT KEKAL MATA WANG TERBAIK ASEAN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BURSA MALAYSIA BAKAL PERKENAL PELABURAN ‘SAIZ POKET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66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BELANJAWAN 2026 LONJAK PENDAPATAN BOLEH GUNA, KUASA BELI RAKYAT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RINGGIT MAMPU MENGUKUH BAWAH RM4 SATU DOLAR AS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MANFAAT EKONOMI KEKAL DI MALAYSIA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HASIL SST KINI LEBIH TINGGI BERBANDING GST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RINGGIT MELONJAK 6.1 PERATUS BERBANDING DOLAR ANTARA MAC - SEPTEMBER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9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EKONOMI PENGGUNA DIUNJUR CERAH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PERKUKUH PERANAN HAB PELABURAN DIPERCAYAI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SAWIT KEKAL STABIL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OPR DIJANGKA TAK BERUBAH SEHINGGA TAHUN DEPAN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15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TUMPU KERJASAMA PERDAGANGAN, KESELAMATAN EKONOMI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INFLASI MALAYSIA MENINGKAT 1.5 PERATUS PADA SEPTEMBER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GOLD’S GLORIOUS SPELL BROKEN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NEW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RINGGIT SEEN TO STRENGTHEN TO 4.10 AGAINST GREENBACK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NEW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RISIKO INFLASI KEKAL TERKAWAL HINGGA AKHIR TAHUN</a:t>
                      </a:r>
                      <a:endParaRPr b="0"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 txBox="1"/>
          <p:nvPr>
            <p:ph type="title"/>
          </p:nvPr>
        </p:nvSpPr>
        <p:spPr>
          <a:xfrm>
            <a:off x="3900110" y="6688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44" name="Google Shape;144;p10"/>
          <p:cNvSpPr txBox="1"/>
          <p:nvPr/>
        </p:nvSpPr>
        <p:spPr>
          <a:xfrm>
            <a:off x="2679700" y="781542"/>
            <a:ext cx="6622920" cy="751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SH|MANFAAT EKONOMI KEKAL DI MALAYSIA| MS 22</a:t>
            </a:r>
            <a:endParaRPr/>
          </a:p>
        </p:txBody>
      </p:sp>
      <p:pic>
        <p:nvPicPr>
          <p:cNvPr id="145" name="Google Shape;14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5188" y="1510955"/>
            <a:ext cx="6501622" cy="5252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51" name="Google Shape;151;p11"/>
          <p:cNvSpPr txBox="1"/>
          <p:nvPr/>
        </p:nvSpPr>
        <p:spPr>
          <a:xfrm>
            <a:off x="2679700" y="940169"/>
            <a:ext cx="662292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BH|HASIL SST KINI LEBIH TINGGI BERBANDING GST| MS 24</a:t>
            </a:r>
            <a:endParaRPr/>
          </a:p>
        </p:txBody>
      </p:sp>
      <p:pic>
        <p:nvPicPr>
          <p:cNvPr id="152" name="Google Shape;15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7194" y="1707040"/>
            <a:ext cx="8497612" cy="505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58" name="Google Shape;158;p12"/>
          <p:cNvSpPr txBox="1"/>
          <p:nvPr/>
        </p:nvSpPr>
        <p:spPr>
          <a:xfrm>
            <a:off x="2425959" y="911306"/>
            <a:ext cx="7184571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BH|RINGGIT MELONJAK 6.1 PERATUS BERBANDING DOLAR ANTARA MAC - SEPTEMBER| MS 23</a:t>
            </a:r>
            <a:endParaRPr/>
          </a:p>
        </p:txBody>
      </p:sp>
      <p:pic>
        <p:nvPicPr>
          <p:cNvPr id="159" name="Google Shape;15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949" y="2059344"/>
            <a:ext cx="9944100" cy="34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"/>
          <p:cNvSpPr txBox="1"/>
          <p:nvPr>
            <p:ph type="title"/>
          </p:nvPr>
        </p:nvSpPr>
        <p:spPr>
          <a:xfrm>
            <a:off x="3900110" y="113537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65" name="Google Shape;165;p13"/>
          <p:cNvSpPr txBox="1"/>
          <p:nvPr/>
        </p:nvSpPr>
        <p:spPr>
          <a:xfrm>
            <a:off x="2679700" y="912176"/>
            <a:ext cx="662292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BH|EKONOMI PENGGUNA DIUNJUR CERAH| MS 23</a:t>
            </a:r>
            <a:endParaRPr/>
          </a:p>
        </p:txBody>
      </p:sp>
      <p:pic>
        <p:nvPicPr>
          <p:cNvPr id="166" name="Google Shape;1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4865" y="1511558"/>
            <a:ext cx="9433249" cy="5346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"/>
          <p:cNvSpPr txBox="1"/>
          <p:nvPr>
            <p:ph type="title"/>
          </p:nvPr>
        </p:nvSpPr>
        <p:spPr>
          <a:xfrm>
            <a:off x="3900110" y="160192"/>
            <a:ext cx="4391779" cy="654716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72" name="Google Shape;172;p14"/>
          <p:cNvSpPr txBox="1"/>
          <p:nvPr/>
        </p:nvSpPr>
        <p:spPr>
          <a:xfrm>
            <a:off x="1873897" y="945536"/>
            <a:ext cx="8444203" cy="510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OKTOBER 2025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MALAYSIA PERKUKUH PERANAN HAB PELABURAN DIPERCAYAI| MS 26</a:t>
            </a:r>
            <a:endParaRPr/>
          </a:p>
        </p:txBody>
      </p:sp>
      <p:pic>
        <p:nvPicPr>
          <p:cNvPr id="173" name="Google Shape;17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6245" y="1455576"/>
            <a:ext cx="9178623" cy="5327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/>
          <p:nvPr>
            <p:ph type="title"/>
          </p:nvPr>
        </p:nvSpPr>
        <p:spPr>
          <a:xfrm>
            <a:off x="3900110" y="57551"/>
            <a:ext cx="4391779" cy="729416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79" name="Google Shape;179;p15"/>
          <p:cNvSpPr txBox="1"/>
          <p:nvPr/>
        </p:nvSpPr>
        <p:spPr>
          <a:xfrm>
            <a:off x="2679700" y="800204"/>
            <a:ext cx="6622920" cy="8699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SH|SAWIT KEKAL STABIL| MS 22</a:t>
            </a:r>
            <a:endParaRPr/>
          </a:p>
        </p:txBody>
      </p:sp>
      <p:pic>
        <p:nvPicPr>
          <p:cNvPr id="180" name="Google Shape;18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6234" y="1408922"/>
            <a:ext cx="8999532" cy="5449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86" name="Google Shape;186;p16"/>
          <p:cNvSpPr txBox="1"/>
          <p:nvPr/>
        </p:nvSpPr>
        <p:spPr>
          <a:xfrm>
            <a:off x="2679700" y="958831"/>
            <a:ext cx="662292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BH|OPR DIJANGKA TAK BERUBAH SEHINGGA TAHUN DEPAN| MS 23</a:t>
            </a:r>
            <a:endParaRPr/>
          </a:p>
        </p:txBody>
      </p:sp>
      <p:pic>
        <p:nvPicPr>
          <p:cNvPr id="187" name="Google Shape;18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6914" y="1520890"/>
            <a:ext cx="8892073" cy="5337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93" name="Google Shape;193;p17"/>
          <p:cNvSpPr txBox="1"/>
          <p:nvPr/>
        </p:nvSpPr>
        <p:spPr>
          <a:xfrm>
            <a:off x="2679700" y="986824"/>
            <a:ext cx="662292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SH|TUMPU KERJASAMA PERDAGANGAN, KESELAMATAN EKONOMI| MS 7</a:t>
            </a:r>
            <a:endParaRPr/>
          </a:p>
        </p:txBody>
      </p:sp>
      <p:pic>
        <p:nvPicPr>
          <p:cNvPr id="194" name="Google Shape;19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308" y="1614196"/>
            <a:ext cx="10993384" cy="5159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00" name="Google Shape;200;p18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SH|INFLASI MALAYSIA MENINGKAT 1.5 PERATUS PADA SEPTEMBER| MS 15</a:t>
            </a:r>
            <a:endParaRPr/>
          </a:p>
        </p:txBody>
      </p:sp>
      <p:pic>
        <p:nvPicPr>
          <p:cNvPr id="201" name="Google Shape;20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0707" y="1632856"/>
            <a:ext cx="4010585" cy="5225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"/>
          <p:cNvSpPr txBox="1"/>
          <p:nvPr>
            <p:ph type="title"/>
          </p:nvPr>
        </p:nvSpPr>
        <p:spPr>
          <a:xfrm>
            <a:off x="3900110" y="57551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NEW STRAITS TIMES</a:t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2679700" y="846859"/>
            <a:ext cx="6622920" cy="751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NST|GOLD’S GLORIOUS SPELL BROKEN| MS 4</a:t>
            </a:r>
            <a:endParaRPr/>
          </a:p>
        </p:txBody>
      </p:sp>
      <p:pic>
        <p:nvPicPr>
          <p:cNvPr id="208" name="Google Shape;20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571" y="1502229"/>
            <a:ext cx="11644606" cy="5206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p2"/>
          <p:cNvGraphicFramePr/>
          <p:nvPr/>
        </p:nvGraphicFramePr>
        <p:xfrm>
          <a:off x="785813" y="36650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{8407CD53-F8AE-4A64-8CFF-A3D1B692DA8A}</a:tableStyleId>
              </a:tblPr>
              <a:tblGrid>
                <a:gridCol w="404725"/>
                <a:gridCol w="5085175"/>
                <a:gridCol w="2369975"/>
                <a:gridCol w="2760500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USAHAWAN MUDA PILIHAN GENERASI BAHARU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KEKUATAN EKONOMI, TEKNOLOGI BENTUK ARAH MASA DEPAN ASEAN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 OKTOBER 2025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0"/>
          <p:cNvSpPr txBox="1"/>
          <p:nvPr>
            <p:ph type="title"/>
          </p:nvPr>
        </p:nvSpPr>
        <p:spPr>
          <a:xfrm>
            <a:off x="3900110" y="38889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NEW STRAITS TIMES</a:t>
            </a:r>
            <a:endParaRPr/>
          </a:p>
        </p:txBody>
      </p:sp>
      <p:sp>
        <p:nvSpPr>
          <p:cNvPr id="214" name="Google Shape;214;p20"/>
          <p:cNvSpPr txBox="1"/>
          <p:nvPr/>
        </p:nvSpPr>
        <p:spPr>
          <a:xfrm>
            <a:off x="2074504" y="818866"/>
            <a:ext cx="8042988" cy="751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NST|RINGGIT SEEN TO STRENGTHEN TO 4.10 AGAINST GREENBACK| MS 5</a:t>
            </a:r>
            <a:endParaRPr/>
          </a:p>
        </p:txBody>
      </p:sp>
      <p:pic>
        <p:nvPicPr>
          <p:cNvPr id="215" name="Google Shape;21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998" y="1741520"/>
            <a:ext cx="11430000" cy="4531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21" name="Google Shape;221;p21"/>
          <p:cNvSpPr txBox="1"/>
          <p:nvPr/>
        </p:nvSpPr>
        <p:spPr>
          <a:xfrm>
            <a:off x="2155371" y="958831"/>
            <a:ext cx="7837715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BH|RISIKO INFLASI KEKAL TERKAWAL HINGGA AKHIR TAHUN| MS 22</a:t>
            </a:r>
            <a:endParaRPr/>
          </a:p>
        </p:txBody>
      </p:sp>
      <p:pic>
        <p:nvPicPr>
          <p:cNvPr id="222" name="Google Shape;22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305" y="1632856"/>
            <a:ext cx="8219389" cy="5225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28" name="Google Shape;228;p22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BH|USAHAWAN MUDA PILIHAN GENERASI BAHARU| MS 20</a:t>
            </a:r>
            <a:endParaRPr/>
          </a:p>
        </p:txBody>
      </p:sp>
      <p:pic>
        <p:nvPicPr>
          <p:cNvPr id="229" name="Google Shape;22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4915" y="1714260"/>
            <a:ext cx="8202170" cy="3429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35" name="Google Shape;235;p23"/>
          <p:cNvSpPr txBox="1"/>
          <p:nvPr/>
        </p:nvSpPr>
        <p:spPr>
          <a:xfrm>
            <a:off x="2679700" y="940169"/>
            <a:ext cx="662292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USAHAWAN MUDA PILIHAN GENERASI BAHARU | MS 20 sambungan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9469" y="1614851"/>
            <a:ext cx="8444299" cy="5082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42" name="Google Shape;242;p24"/>
          <p:cNvSpPr txBox="1"/>
          <p:nvPr/>
        </p:nvSpPr>
        <p:spPr>
          <a:xfrm>
            <a:off x="2155371" y="958831"/>
            <a:ext cx="7837715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BH|KEKUATAN EKONOMI, TEKNOLOGI BENTUK ARAH MASA DEPAN ASEAN| MS 27</a:t>
            </a:r>
            <a:endParaRPr/>
          </a:p>
        </p:txBody>
      </p:sp>
      <p:pic>
        <p:nvPicPr>
          <p:cNvPr id="243" name="Google Shape;24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3940" y="1997508"/>
            <a:ext cx="8364117" cy="446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95" name="Google Shape;95;p3"/>
          <p:cNvSpPr txBox="1"/>
          <p:nvPr/>
        </p:nvSpPr>
        <p:spPr>
          <a:xfrm>
            <a:off x="2220686" y="958830"/>
            <a:ext cx="7800392" cy="599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BH|IKUTI PENDIDIKAN KEWANGAN SYARAT LULUS PINJAMAN LANGKAH TEPAT| MS 23</a:t>
            </a:r>
            <a:endParaRPr/>
          </a:p>
        </p:txBody>
      </p:sp>
      <p:pic>
        <p:nvPicPr>
          <p:cNvPr id="96" name="Google Shape;9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7645" y="1558211"/>
            <a:ext cx="9806474" cy="5225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02" name="Google Shape;102;p4"/>
          <p:cNvSpPr txBox="1"/>
          <p:nvPr/>
        </p:nvSpPr>
        <p:spPr>
          <a:xfrm>
            <a:off x="2679700" y="1024148"/>
            <a:ext cx="6622920" cy="599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BH|MALAYSIA KEDUA PALING MENARIK SYRAIKAT DUNIA PERLUAS DAGANGAN| MS 24</a:t>
            </a:r>
            <a:endParaRPr/>
          </a:p>
        </p:txBody>
      </p:sp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554" y="1623526"/>
            <a:ext cx="11498280" cy="513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/>
          <p:nvPr>
            <p:ph type="title"/>
          </p:nvPr>
        </p:nvSpPr>
        <p:spPr>
          <a:xfrm>
            <a:off x="3900110" y="66882"/>
            <a:ext cx="4391779" cy="558269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09" name="Google Shape;109;p5"/>
          <p:cNvSpPr txBox="1"/>
          <p:nvPr/>
        </p:nvSpPr>
        <p:spPr>
          <a:xfrm>
            <a:off x="2144484" y="625152"/>
            <a:ext cx="7903029" cy="5582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BH|EKONOMI MALAYSIA TAK TERKESAN PENUTUPAN OPERASI KERAJAAN AS| MS 20</a:t>
            </a:r>
            <a:endParaRPr/>
          </a:p>
        </p:txBody>
      </p:sp>
      <p:pic>
        <p:nvPicPr>
          <p:cNvPr id="110" name="Google Shape;1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4213" y="1183420"/>
            <a:ext cx="8923573" cy="5607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16" name="Google Shape;116;p6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BH|RINGGIT KEKAL MATA WANG TERBAIK ASEAN| MS 22</a:t>
            </a:r>
            <a:endParaRPr/>
          </a:p>
        </p:txBody>
      </p:sp>
      <p:pic>
        <p:nvPicPr>
          <p:cNvPr id="117" name="Google Shape;1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4851" y="1920000"/>
            <a:ext cx="7087449" cy="4520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23" name="Google Shape;123;p7"/>
          <p:cNvSpPr txBox="1"/>
          <p:nvPr/>
        </p:nvSpPr>
        <p:spPr>
          <a:xfrm>
            <a:off x="2668555" y="936204"/>
            <a:ext cx="6997958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OKTOBER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BH|BURSA MALAYSIA BAKAL PERKENAL PELABURAN ‘SAIZ POKET’| MS 24</a:t>
            </a:r>
            <a:endParaRPr/>
          </a:p>
        </p:txBody>
      </p:sp>
      <p:pic>
        <p:nvPicPr>
          <p:cNvPr id="124" name="Google Shape;1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3580" y="1663237"/>
            <a:ext cx="8287907" cy="4763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 txBox="1"/>
          <p:nvPr>
            <p:ph type="title"/>
          </p:nvPr>
        </p:nvSpPr>
        <p:spPr>
          <a:xfrm>
            <a:off x="3900110" y="85544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30" name="Google Shape;130;p8"/>
          <p:cNvSpPr txBox="1"/>
          <p:nvPr/>
        </p:nvSpPr>
        <p:spPr>
          <a:xfrm>
            <a:off x="1873897" y="814902"/>
            <a:ext cx="8444203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 OKTOBER 2025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BH| BELANJAWAN 2026 LONJAK PENDAPATAN BOLEH GUNA, KUASA BELI RAKYAT| MS 22</a:t>
            </a:r>
            <a:endParaRPr/>
          </a:p>
        </p:txBody>
      </p:sp>
      <p:pic>
        <p:nvPicPr>
          <p:cNvPr id="131" name="Google Shape;13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2007" y="1485134"/>
            <a:ext cx="8887982" cy="5326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/>
          <p:nvPr>
            <p:ph type="title"/>
          </p:nvPr>
        </p:nvSpPr>
        <p:spPr>
          <a:xfrm>
            <a:off x="3900110" y="94875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37" name="Google Shape;137;p9"/>
          <p:cNvSpPr txBox="1"/>
          <p:nvPr/>
        </p:nvSpPr>
        <p:spPr>
          <a:xfrm>
            <a:off x="2679700" y="856190"/>
            <a:ext cx="6622920" cy="751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OGOS 2025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BH|RINGGIT MAMPU MENGUKUH BAWAH RM4 SATU DOLAR AS| MS 24</a:t>
            </a:r>
            <a:endParaRPr/>
          </a:p>
        </p:txBody>
      </p:sp>
      <p:pic>
        <p:nvPicPr>
          <p:cNvPr id="138" name="Google Shape;13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2499" y="1576177"/>
            <a:ext cx="9047001" cy="5186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2023-04-11T00:27:44Z</dcterms:created>
  <dc:creator>Administrator</dc:creator>
</cp:coreProperties>
</file>