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  <p:sldId id="274" r:id="rId6"/>
    <p:sldId id="278" r:id="rId7"/>
    <p:sldId id="279" r:id="rId8"/>
    <p:sldId id="277" r:id="rId9"/>
    <p:sldId id="276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5BB-AE06-438C-BFB1-006F208C4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69C40-0B3F-4AE0-807A-ACDB4E9B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FD314-95A6-4660-8D3D-5D215ED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F2FE-1F02-45AE-9715-F0E54857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EAF4-A405-4468-9F87-4D39CFED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9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A034-731B-46EB-BD29-B5892EFF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0B265-E54D-4857-B8D8-6860684B3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ADCE-AD3E-4DDF-9D3C-C42FFE9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569CE-D1F1-4339-8840-F94CDC9B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83A2-A3A5-441E-90AA-29B919A3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237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8D10-EACA-4EF9-871B-E92A0CCC2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FD68A-7EEA-462B-AD0B-23FC30354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2D35-0337-421C-80F6-E9401943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BE946-A2AC-4FD7-B00C-5AD0F4F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BF522-5EF6-4944-A84C-FE0DA90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63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6068-72AB-492F-B08C-E7C90931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E0C7B-6EE7-4CFD-BF14-902F3861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FE6-6037-4A69-873E-B0E957D3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FF2F6-EFF6-41D4-8354-22C5A891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7B7C-E18F-49E1-B1B3-86CDD62F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65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3122-4E20-42C3-B93E-2CC6B529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E5FC-E5C2-4F4C-9386-78F33131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883A-488F-4D9A-9AEB-5DCFD117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1D92-27AC-4281-AAB3-2B1517C5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9F01-64A7-4496-AA79-10AC4AB3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51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6434-416A-4E8A-8EDB-482F08D6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6694-F78D-4F29-B657-F719F6F8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57AB0-64B9-4862-964F-726A625E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BE484-A541-4A7E-90FC-395A2A6F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81C83-28F3-4B77-A50C-4A68EA1E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F2789-8740-4A51-B6C0-234387A3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15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9197-A9C9-4F0F-AF3C-387181B7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E895-ED97-4A27-A8D9-D91246C43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C1B1C-F9D6-42F9-B7E6-B8F85918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77273-19D5-47B5-BA66-D02C18494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01E1A-5F3E-4233-9DFD-7B61576B8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6B617-0B05-4666-9EB9-C2B900EF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5DEE4-0ACD-406C-AE2D-9FE80F19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FF4B1-A187-412C-9EA9-D34A6A35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464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4E37-91C9-4429-BCC0-65F9C27A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16D5F-BB43-4AE0-9461-374D7D7F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EB471-AD01-4DCF-8458-99E62A96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5142A-34A6-4C86-8443-66F26F5D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7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2CCE6-436E-42CC-BA75-79A65038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C867-AF4C-4115-A687-4D23F3C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2A2D-14EA-4EBB-BA26-4B6A5E62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659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1D56-D67C-413E-9F05-B69E0297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332B0-6DC0-444B-A46E-6C82C10B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F9EEA-60EC-4906-A6C9-0B8EDF7B7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09C3A-80BD-4364-A170-4BBA8392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ACCD5-6B6F-4448-8DDA-4BCC888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0FBB8-A756-47E7-855D-8AAD66B5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14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46D6-5485-4691-A000-2D6AEE28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0071A-68A9-49DF-B020-B63306F98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C741F-D73B-40D1-982C-87A08D97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C6F36-B1D9-40A9-8031-815FF635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0804-ED5D-4F18-9BEF-29211FBD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85173-0BBA-4F24-9868-D111D8FC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4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6AB07-67B8-4167-941A-30DC7648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8AD2F-23D4-4D95-ACC2-B7175C9C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C11B4-1AFF-46D6-BA37-F4587D62D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473D-07EB-490C-9526-06F972E38101}" type="datetimeFigureOut">
              <a:rPr lang="en-MY" smtClean="0"/>
              <a:t>1/2/2023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683D-1266-408E-9454-89C4A8E4F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D30C-1288-477F-A8E1-0A795ADC4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A969-2CF0-4A49-ACCB-C0C4258137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51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FB6FD6-8A7A-4789-9B8E-85704CC1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15118"/>
              </p:ext>
            </p:extLst>
          </p:nvPr>
        </p:nvGraphicFramePr>
        <p:xfrm>
          <a:off x="2556933" y="98370"/>
          <a:ext cx="6553200" cy="64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">
                  <a:extLst>
                    <a:ext uri="{9D8B030D-6E8A-4147-A177-3AD203B41FA5}">
                      <a16:colId xmlns:a16="http://schemas.microsoft.com/office/drawing/2014/main" val="4238379000"/>
                    </a:ext>
                  </a:extLst>
                </a:gridCol>
                <a:gridCol w="3130973">
                  <a:extLst>
                    <a:ext uri="{9D8B030D-6E8A-4147-A177-3AD203B41FA5}">
                      <a16:colId xmlns:a16="http://schemas.microsoft.com/office/drawing/2014/main" val="3744201742"/>
                    </a:ext>
                  </a:extLst>
                </a:gridCol>
                <a:gridCol w="1413896">
                  <a:extLst>
                    <a:ext uri="{9D8B030D-6E8A-4147-A177-3AD203B41FA5}">
                      <a16:colId xmlns:a16="http://schemas.microsoft.com/office/drawing/2014/main" val="65292731"/>
                    </a:ext>
                  </a:extLst>
                </a:gridCol>
                <a:gridCol w="1634105">
                  <a:extLst>
                    <a:ext uri="{9D8B030D-6E8A-4147-A177-3AD203B41FA5}">
                      <a16:colId xmlns:a16="http://schemas.microsoft.com/office/drawing/2014/main" val="321562122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7828934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KKD </a:t>
                      </a:r>
                      <a:r>
                        <a:rPr lang="en-US" sz="1400" dirty="0" err="1"/>
                        <a:t>Pertingkat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Akses</a:t>
                      </a:r>
                      <a:r>
                        <a:rPr lang="en-US" sz="1400" dirty="0"/>
                        <a:t> ICT OKU </a:t>
                      </a:r>
                      <a:r>
                        <a:rPr lang="en-US" sz="1400" dirty="0" err="1"/>
                        <a:t>Penglihatan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4511254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Dua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Kapal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Peronda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Luar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Pesisir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Boleh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Siap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Tahun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Ini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BERITA HARIAN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144493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Projek</a:t>
                      </a:r>
                      <a:r>
                        <a:rPr lang="en-US" sz="1400" dirty="0"/>
                        <a:t> LCS </a:t>
                      </a:r>
                      <a:r>
                        <a:rPr lang="en-US" sz="1400" dirty="0" err="1"/>
                        <a:t>Diteruskan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Kukuh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Pertahanan</a:t>
                      </a:r>
                      <a:r>
                        <a:rPr lang="en-US" sz="1400" dirty="0"/>
                        <a:t> Negara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67932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Model Baharu </a:t>
                      </a:r>
                      <a:r>
                        <a:rPr lang="en-US" sz="1400" dirty="0" err="1"/>
                        <a:t>Tarikan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Sektor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Automotif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4103332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Projek</a:t>
                      </a:r>
                      <a:r>
                        <a:rPr lang="en-US" sz="1400" dirty="0"/>
                        <a:t> LCS </a:t>
                      </a:r>
                      <a:r>
                        <a:rPr lang="en-US" sz="1400" dirty="0" err="1"/>
                        <a:t>Diteruskan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Kukuh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Pertahanan</a:t>
                      </a:r>
                      <a:r>
                        <a:rPr lang="en-US" sz="1400" dirty="0"/>
                        <a:t> Negara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SINAR HARIAN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0506292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PEMBINAAN LCS SIAP IKUT JADUAL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966597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PEMBINAAN LCS SIAP IKUT JADUAL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652922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MRT3 JANGKA DITERUSKAN, KOS MUNGKIN DISEMAK SEMULA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JANUARI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BERITA HARIAN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023157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PRASARANA BELANJA RM2.8b UNTUK ALAT GANTI, TAMBAH TREN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757375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PEKERJA TEMPATAN PROJEK ECRL TAK TEPATI SASARAN KUOTA 70 PERATUS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067120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NS HANTAR SURAT KEPADA MENTERI PROJEK JAMBATAN BATANG BENAR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JANUARI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968678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OPTIMUM KEPAKARAN, PENGGUNAAN TEKNOLOGI GPR HADAPI GEOBENCANA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214851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AUTOMOTIVE SECTOR FLIES HIGH IN 2022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9331632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KERUSI RODA LEBIH PRAKTIKAL DIREKA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JANUARI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0945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43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PEKERJA TEMPATAN PROJEK ECRL TAK TEPATI SASARAN KUOTA 70 PERATUS| MS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2A3AC-B07E-4EF2-BFB8-81C2C9B8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55" y="1810270"/>
            <a:ext cx="8583223" cy="50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2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 | NS HANTAR SURAT KEPADA MENTERI PROJEK JAMBATAN BATANG BENAR| MS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C3148-FE67-4D04-8458-CF8686C5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52" y="1735667"/>
            <a:ext cx="6525536" cy="49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214034" y="886604"/>
            <a:ext cx="776393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BERITA HARIAN | OPTIMUM KEPAKARAN, PENGGUNAAN TEKNOLOGI GPR HADAPI GEOBENCANA| MS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A97A6-2DD8-4558-BF51-5871AF5E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31" y="1643368"/>
            <a:ext cx="4998365" cy="48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 | AUTOMOTIVE SECTOR FLIES HIGH IN 2022| MS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762C2-9AA6-40C6-ACCB-3D515652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94" y="1876727"/>
            <a:ext cx="4153840" cy="48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JANUARI 2023</a:t>
            </a:r>
          </a:p>
          <a:p>
            <a:pPr marL="0" indent="0" algn="ctr">
              <a:buNone/>
            </a:pPr>
            <a:r>
              <a:rPr lang="en-US" sz="1400" dirty="0"/>
              <a:t>SINAR HARIAN | KERUSI RODA LEBIH PRAKTIKAL DIREKA| MS 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CAA9A-0AFA-4771-B287-7B7AE47C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1927982"/>
            <a:ext cx="8507012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9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OGOS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BERITA HARIAN | IR 4.0 BUKA PELUANG PEKERJAAN BIDANG TEKNOLOGI NANO| MS 13</a:t>
            </a:r>
          </a:p>
        </p:txBody>
      </p:sp>
    </p:spTree>
    <p:extLst>
      <p:ext uri="{BB962C8B-B14F-4D97-AF65-F5344CB8AC3E}">
        <p14:creationId xmlns:p14="http://schemas.microsoft.com/office/powerpoint/2010/main" val="290943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OGOS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BERITA HARIAN | IR 4.0 BUKA PELUANG PEKERJAAN BIDANG TEKNOLOGI NANO| MS 13</a:t>
            </a:r>
          </a:p>
        </p:txBody>
      </p:sp>
    </p:spTree>
    <p:extLst>
      <p:ext uri="{BB962C8B-B14F-4D97-AF65-F5344CB8AC3E}">
        <p14:creationId xmlns:p14="http://schemas.microsoft.com/office/powerpoint/2010/main" val="173969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KKD </a:t>
            </a:r>
            <a:r>
              <a:rPr lang="en-US" sz="1400" dirty="0" err="1"/>
              <a:t>Pertingkat</a:t>
            </a:r>
            <a:r>
              <a:rPr lang="en-US" sz="1400" dirty="0"/>
              <a:t> </a:t>
            </a:r>
            <a:r>
              <a:rPr lang="en-US" sz="1400" dirty="0" err="1"/>
              <a:t>Akses</a:t>
            </a:r>
            <a:r>
              <a:rPr lang="en-US" sz="1400" dirty="0"/>
              <a:t> ICT OKU </a:t>
            </a:r>
            <a:r>
              <a:rPr lang="en-US" sz="1400" dirty="0" err="1"/>
              <a:t>Penglihatan</a:t>
            </a:r>
            <a:r>
              <a:rPr lang="en-US" sz="1400" dirty="0"/>
              <a:t>| MS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921" y="1810270"/>
            <a:ext cx="2395462" cy="46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Kapal</a:t>
            </a:r>
            <a:r>
              <a:rPr lang="en-US" sz="1400" dirty="0"/>
              <a:t> </a:t>
            </a:r>
            <a:r>
              <a:rPr lang="en-US" sz="1400" dirty="0" err="1"/>
              <a:t>Peronda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 </a:t>
            </a:r>
            <a:r>
              <a:rPr lang="en-US" sz="1400" dirty="0" err="1"/>
              <a:t>Pesisir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Siap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| MS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5FEE1-1AA0-4C53-B5F7-F3229DDC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99" y="1767119"/>
            <a:ext cx="1131080" cy="49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Model Baharu </a:t>
            </a:r>
            <a:r>
              <a:rPr lang="en-US" sz="1400" dirty="0" err="1"/>
              <a:t>Tarikan</a:t>
            </a:r>
            <a:r>
              <a:rPr lang="en-US" sz="1400" dirty="0"/>
              <a:t> </a:t>
            </a:r>
            <a:r>
              <a:rPr lang="en-US" sz="1400" dirty="0" err="1"/>
              <a:t>Sektor</a:t>
            </a:r>
            <a:r>
              <a:rPr lang="en-US" sz="1400" dirty="0"/>
              <a:t> </a:t>
            </a:r>
            <a:r>
              <a:rPr lang="en-US" sz="1400" dirty="0" err="1"/>
              <a:t>Automotif</a:t>
            </a:r>
            <a:r>
              <a:rPr lang="en-US" sz="1400" dirty="0"/>
              <a:t>| MS 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02F11-2269-4B8C-AD24-08890A2C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71" y="1913117"/>
            <a:ext cx="8449854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SN| </a:t>
            </a:r>
            <a:r>
              <a:rPr lang="en-US" sz="1400" dirty="0" err="1"/>
              <a:t>Projek</a:t>
            </a:r>
            <a:r>
              <a:rPr lang="en-US" sz="1400" dirty="0"/>
              <a:t> LCS </a:t>
            </a:r>
            <a:r>
              <a:rPr lang="en-US" sz="1400" dirty="0" err="1"/>
              <a:t>Diteruskan</a:t>
            </a:r>
            <a:r>
              <a:rPr lang="en-US" sz="1400" dirty="0"/>
              <a:t> </a:t>
            </a:r>
            <a:r>
              <a:rPr lang="en-US" sz="1400" dirty="0" err="1"/>
              <a:t>Kukuh</a:t>
            </a:r>
            <a:r>
              <a:rPr lang="en-US" sz="1400" dirty="0"/>
              <a:t> </a:t>
            </a:r>
            <a:r>
              <a:rPr lang="en-US" sz="1400" dirty="0" err="1"/>
              <a:t>Pertahanan</a:t>
            </a:r>
            <a:r>
              <a:rPr lang="en-US" sz="1400" dirty="0"/>
              <a:t> Negara| MS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F6B03-3831-46CA-8141-CBFE8F6B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2043988"/>
            <a:ext cx="10364646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 PEMBINAAN LCS SIAP IKUT JADUAL| MS 7 |SAMBUNGAN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A63CF-F0C9-4947-AA95-22F6CE55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11" y="1810270"/>
            <a:ext cx="6210530" cy="71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FFC7C-2DD1-4937-B7A5-601CF3A4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341" y="1810270"/>
            <a:ext cx="2906572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JANUARI 2023</a:t>
            </a:r>
          </a:p>
          <a:p>
            <a:pPr marL="0" indent="0" algn="ctr">
              <a:buNone/>
            </a:pPr>
            <a:r>
              <a:rPr lang="en-US" sz="1400" dirty="0"/>
              <a:t>SH| PEMBINAAN LCS SIAP IKUT JADUAL | MS 7 | SAMBUNGAN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712E0-CB03-4BEB-A79D-E4BA6C39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90" y="1838102"/>
            <a:ext cx="7124158" cy="49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BERITA HARIAN | MRT3 JANGKA DITERUSKAN, KOS MUNGKIN DISEMAK SEMULA| MS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DF458-30C2-455F-B64C-9F0EAE0C1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810270"/>
            <a:ext cx="8497486" cy="49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7F0CB-6651-438A-9373-F2A27DAE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27" y="135472"/>
            <a:ext cx="493606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0183DB-4139-47E3-BF45-9D03B086323C}"/>
              </a:ext>
            </a:extLst>
          </p:cNvPr>
          <p:cNvSpPr txBox="1">
            <a:spLocks/>
          </p:cNvSpPr>
          <p:nvPr/>
        </p:nvSpPr>
        <p:spPr>
          <a:xfrm>
            <a:off x="2732552" y="914418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JANUARI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BERITA HARIAN | PRASARANA BELANJA RM2.8b UNTUK ALAT GANTI, TAMBAH TREN| MS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43AF2-A3C9-4E6A-A03C-B305505B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1909550"/>
            <a:ext cx="861180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456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SINAR HARIAN</vt:lpstr>
      <vt:lpstr>SINAR HARIAN</vt:lpstr>
      <vt:lpstr>SINAR HARIAN</vt:lpstr>
      <vt:lpstr>BERITA HARIAN</vt:lpstr>
      <vt:lpstr>BERITA HARIAN</vt:lpstr>
      <vt:lpstr>BERITA HARIAN</vt:lpstr>
      <vt:lpstr>SINAR HARIAN</vt:lpstr>
      <vt:lpstr>BERITA HARIAN</vt:lpstr>
      <vt:lpstr>NEW STRAITS TIMES</vt:lpstr>
      <vt:lpstr>SINAR HARIAN</vt:lpstr>
      <vt:lpstr>BERITA HARIAN</vt:lpstr>
      <vt:lpstr>BERITA HARIAN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41</cp:revision>
  <dcterms:created xsi:type="dcterms:W3CDTF">2022-05-24T01:08:09Z</dcterms:created>
  <dcterms:modified xsi:type="dcterms:W3CDTF">2023-02-01T02:05:40Z</dcterms:modified>
</cp:coreProperties>
</file>