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416" r:id="rId3"/>
    <p:sldId id="344" r:id="rId4"/>
    <p:sldId id="415" r:id="rId5"/>
    <p:sldId id="414" r:id="rId6"/>
    <p:sldId id="343" r:id="rId7"/>
    <p:sldId id="413" r:id="rId8"/>
    <p:sldId id="417" r:id="rId9"/>
    <p:sldId id="418" r:id="rId10"/>
    <p:sldId id="419" r:id="rId11"/>
    <p:sldId id="420" r:id="rId12"/>
    <p:sldId id="421" r:id="rId13"/>
    <p:sldId id="422" r:id="rId14"/>
    <p:sldId id="423" r:id="rId15"/>
    <p:sldId id="424" r:id="rId16"/>
    <p:sldId id="412" r:id="rId17"/>
    <p:sldId id="429" r:id="rId18"/>
    <p:sldId id="425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6489" autoAdjust="0"/>
    <p:restoredTop sz="94660"/>
  </p:normalViewPr>
  <p:slideViewPr>
    <p:cSldViewPr snapToGrid="0">
      <p:cViewPr varScale="1">
        <p:scale>
          <a:sx n="106" d="100"/>
          <a:sy n="106" d="100"/>
        </p:scale>
        <p:origin x="132" y="27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A1E04-DC28-4010-A0D5-F115ADD9429A}" type="datetimeFigureOut">
              <a:rPr lang="en-US" smtClean="0"/>
              <a:t>05/11/2024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35984-2C54-40B3-BFFB-CF6F09916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89993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A1E04-DC28-4010-A0D5-F115ADD9429A}" type="datetimeFigureOut">
              <a:rPr lang="en-US" smtClean="0"/>
              <a:t>05/11/2024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35984-2C54-40B3-BFFB-CF6F09916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13226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A1E04-DC28-4010-A0D5-F115ADD9429A}" type="datetimeFigureOut">
              <a:rPr lang="en-US" smtClean="0"/>
              <a:t>05/11/2024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35984-2C54-40B3-BFFB-CF6F09916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42121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A1E04-DC28-4010-A0D5-F115ADD9429A}" type="datetimeFigureOut">
              <a:rPr lang="en-US" smtClean="0"/>
              <a:t>05/11/2024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35984-2C54-40B3-BFFB-CF6F09916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70876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A1E04-DC28-4010-A0D5-F115ADD9429A}" type="datetimeFigureOut">
              <a:rPr lang="en-US" smtClean="0"/>
              <a:t>05/11/2024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35984-2C54-40B3-BFFB-CF6F09916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43828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A1E04-DC28-4010-A0D5-F115ADD9429A}" type="datetimeFigureOut">
              <a:rPr lang="en-US" smtClean="0"/>
              <a:t>05/11/2024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35984-2C54-40B3-BFFB-CF6F09916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19188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A1E04-DC28-4010-A0D5-F115ADD9429A}" type="datetimeFigureOut">
              <a:rPr lang="en-US" smtClean="0"/>
              <a:t>05/11/2024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35984-2C54-40B3-BFFB-CF6F09916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71257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A1E04-DC28-4010-A0D5-F115ADD9429A}" type="datetimeFigureOut">
              <a:rPr lang="en-US" smtClean="0"/>
              <a:t>05/11/2024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35984-2C54-40B3-BFFB-CF6F09916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35103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A1E04-DC28-4010-A0D5-F115ADD9429A}" type="datetimeFigureOut">
              <a:rPr lang="en-US" smtClean="0"/>
              <a:t>05/11/2024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35984-2C54-40B3-BFFB-CF6F09916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59015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A1E04-DC28-4010-A0D5-F115ADD9429A}" type="datetimeFigureOut">
              <a:rPr lang="en-US" smtClean="0"/>
              <a:t>05/11/2024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35984-2C54-40B3-BFFB-CF6F09916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90212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A1E04-DC28-4010-A0D5-F115ADD9429A}" type="datetimeFigureOut">
              <a:rPr lang="en-US" smtClean="0"/>
              <a:t>05/11/2024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35984-2C54-40B3-BFFB-CF6F09916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85655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7A1E04-DC28-4010-A0D5-F115ADD9429A}" type="datetimeFigureOut">
              <a:rPr lang="en-US" smtClean="0"/>
              <a:t>05/11/2024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135984-2C54-40B3-BFFB-CF6F09916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4178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E8443923-C019-4D91-8404-0EC5FB95162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47025907"/>
              </p:ext>
            </p:extLst>
          </p:nvPr>
        </p:nvGraphicFramePr>
        <p:xfrm>
          <a:off x="461721" y="365433"/>
          <a:ext cx="11217244" cy="472357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17658">
                  <a:extLst>
                    <a:ext uri="{9D8B030D-6E8A-4147-A177-3AD203B41FA5}">
                      <a16:colId xmlns:a16="http://schemas.microsoft.com/office/drawing/2014/main" val="1368108344"/>
                    </a:ext>
                  </a:extLst>
                </a:gridCol>
                <a:gridCol w="5395707">
                  <a:extLst>
                    <a:ext uri="{9D8B030D-6E8A-4147-A177-3AD203B41FA5}">
                      <a16:colId xmlns:a16="http://schemas.microsoft.com/office/drawing/2014/main" val="2342386776"/>
                    </a:ext>
                  </a:extLst>
                </a:gridCol>
                <a:gridCol w="2069754">
                  <a:extLst>
                    <a:ext uri="{9D8B030D-6E8A-4147-A177-3AD203B41FA5}">
                      <a16:colId xmlns:a16="http://schemas.microsoft.com/office/drawing/2014/main" val="2219442741"/>
                    </a:ext>
                  </a:extLst>
                </a:gridCol>
                <a:gridCol w="3234125">
                  <a:extLst>
                    <a:ext uri="{9D8B030D-6E8A-4147-A177-3AD203B41FA5}">
                      <a16:colId xmlns:a16="http://schemas.microsoft.com/office/drawing/2014/main" val="96783733"/>
                    </a:ext>
                  </a:extLst>
                </a:gridCol>
              </a:tblGrid>
              <a:tr h="199171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BIL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TAJUK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TARIKH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SURAT</a:t>
                      </a:r>
                      <a:r>
                        <a:rPr lang="en-US" sz="1200" baseline="0" dirty="0"/>
                        <a:t>KHABAR</a:t>
                      </a:r>
                      <a:endParaRPr lang="en-US" sz="12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680344521"/>
                  </a:ext>
                </a:extLst>
              </a:tr>
              <a:tr h="31103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UTEM RANGKUL ANUGERAH PENGURUSAN TENAGA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 OKTOBER 2024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569118448"/>
                  </a:ext>
                </a:extLst>
              </a:tr>
              <a:tr h="31103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TNB PASANG KABEL ELEKTRIK DI PROJEK SAMBUNGTARA TALIAN ATAS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3 OKTOBER 2024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701616983"/>
                  </a:ext>
                </a:extLst>
              </a:tr>
              <a:tr h="309182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MALAYSIA PERLU TEKNOLOGI SIMPANAN TENAGA CAPAI SIFAR KARBON 2050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4 OKTOBER 2024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228045667"/>
                  </a:ext>
                </a:extLst>
              </a:tr>
              <a:tr h="31103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RINGGIT KUKUH MUNGKIN BERI KESAN PENDAPATAN SYARIKAT SEMIKONDUKTOR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8 OKTOBER 2024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99295820"/>
                  </a:ext>
                </a:extLst>
              </a:tr>
              <a:tr h="31103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INDUSTRI E&amp;E AKAN TERIMA MANFAAT BESAR DASAR NSS</a:t>
                      </a:r>
                      <a:endParaRPr lang="en-US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10 OKTOBER 2024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917759880"/>
                  </a:ext>
                </a:extLst>
              </a:tr>
              <a:tr h="31103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6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NETR SUMBANG PEMBANGUNAN EKONOMI, INDUSTRI TENAGA NEGARA 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16 OKTOBER 2024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296751405"/>
                  </a:ext>
                </a:extLst>
              </a:tr>
              <a:tr h="307222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7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MPV ELEKTRIK BYD M6 TAWAR REKA BENTUK INOVATIF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16 OKTOBER 2024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58496378"/>
                  </a:ext>
                </a:extLst>
              </a:tr>
              <a:tr h="31103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8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BYD, TESLA UNGGULI JUALAN KENDERAAN ELEKTRIK DI MALAYSIA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18 OKTOBER 2024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858721931"/>
                  </a:ext>
                </a:extLst>
              </a:tr>
              <a:tr h="31103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9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TEROKA PASARAN BAHARU PRODUK SOLAR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18 OKTOBER 2024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SINAR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113790745"/>
                  </a:ext>
                </a:extLst>
              </a:tr>
              <a:tr h="31103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PELBAGAI INISIATIF TINGKAT DAYA SAING, PERTUMBUHAN SEMIKONDUKTOR 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21 OKTOBER 2024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BERITA HARIAN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357186776"/>
                  </a:ext>
                </a:extLst>
              </a:tr>
              <a:tr h="31103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11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MITI KOMITED BANTU PERODUA HASILKAN EV BAWAH RM100,000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22 OKTOBER 2024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BERITA HARIAN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467650661"/>
                  </a:ext>
                </a:extLst>
              </a:tr>
              <a:tr h="31103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12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KENDERAAN ELEKTRIFIKASI DI MALAYSIA CECAH 33,319 UNIT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22 OKTOBER 2024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BERITA HARIAN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03131184"/>
                  </a:ext>
                </a:extLst>
              </a:tr>
              <a:tr h="31103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’’REINSTATE INCENTIVES FOR HYBRID VEHICLES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28 OKTOBER 2024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NEW STRAITS TIMES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85169833"/>
                  </a:ext>
                </a:extLst>
              </a:tr>
              <a:tr h="31103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PELABURAN SISTEM TENAGA PENTING PASTIKAN BEKALAN KUASA TERJAMIN DAN BERDAYA HARAP 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30 OKTOBER </a:t>
                      </a: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2024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59697778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105164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2350B490-A536-4FBF-B5E4-D41E29FC10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0CE8A204-BA0F-4D9C-B668-94C1C2860572}"/>
              </a:ext>
            </a:extLst>
          </p:cNvPr>
          <p:cNvSpPr txBox="1">
            <a:spLocks/>
          </p:cNvSpPr>
          <p:nvPr/>
        </p:nvSpPr>
        <p:spPr>
          <a:xfrm>
            <a:off x="2100405" y="911306"/>
            <a:ext cx="7903674" cy="75111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16 OKTOBER 2024</a:t>
            </a:r>
          </a:p>
          <a:p>
            <a:pPr marL="0" indent="0" algn="ctr">
              <a:buNone/>
            </a:pPr>
            <a:r>
              <a:rPr lang="en-US" sz="1400" dirty="0"/>
              <a:t>BH| NETR SUMBANG PEMBANGUNAN EKONOMI, INDUSTRI TENAGA NEGARA | MS 25 (SAMBUNGAN)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F5CC836-15FE-4F73-8EDC-98D81C44AE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6245" y="1626097"/>
            <a:ext cx="9252641" cy="5126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14742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2350B490-A536-4FBF-B5E4-D41E29FC10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05874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0CE8A204-BA0F-4D9C-B668-94C1C2860572}"/>
              </a:ext>
            </a:extLst>
          </p:cNvPr>
          <p:cNvSpPr txBox="1">
            <a:spLocks/>
          </p:cNvSpPr>
          <p:nvPr/>
        </p:nvSpPr>
        <p:spPr>
          <a:xfrm>
            <a:off x="2853267" y="820776"/>
            <a:ext cx="6578599" cy="75111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16 OKTOBER 2024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BH|MPV ELEKTRIK BYD M6 TAWAR REKA BENTUK INOVATIF| MS 29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99BF5AE-2F02-4FF9-983F-AE01514F28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87365" y="1493822"/>
            <a:ext cx="4617268" cy="5285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81010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2350B490-A536-4FBF-B5E4-D41E29FC10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05874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0CE8A204-BA0F-4D9C-B668-94C1C2860572}"/>
              </a:ext>
            </a:extLst>
          </p:cNvPr>
          <p:cNvSpPr txBox="1">
            <a:spLocks/>
          </p:cNvSpPr>
          <p:nvPr/>
        </p:nvSpPr>
        <p:spPr>
          <a:xfrm>
            <a:off x="2853267" y="820776"/>
            <a:ext cx="6578599" cy="75111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18 OKTOBER 2024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BH|BYD, TESLA UNGGULI JUALAN KENDERAAN ELEKTRIK DI MALAYSIA| MS 25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D0999D5-0520-4B5D-800C-D769D1198A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6633" y="1571890"/>
            <a:ext cx="9431866" cy="5210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2508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2350B490-A536-4FBF-B5E4-D41E29FC10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05874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SINAR HARIAN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0CE8A204-BA0F-4D9C-B668-94C1C2860572}"/>
              </a:ext>
            </a:extLst>
          </p:cNvPr>
          <p:cNvSpPr txBox="1">
            <a:spLocks/>
          </p:cNvSpPr>
          <p:nvPr/>
        </p:nvSpPr>
        <p:spPr>
          <a:xfrm>
            <a:off x="2853267" y="820776"/>
            <a:ext cx="6578599" cy="75111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18 OKTOBER 2024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SH|TEROKA PASARAN BAHARU PRODUK SOLAR| MS 29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F0AF4FD-24B3-44C4-B159-34FEC12CE4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3029" y="1626208"/>
            <a:ext cx="8565740" cy="4981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35365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2350B490-A536-4FBF-B5E4-D41E29FC10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05874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0CE8A204-BA0F-4D9C-B668-94C1C2860572}"/>
              </a:ext>
            </a:extLst>
          </p:cNvPr>
          <p:cNvSpPr txBox="1">
            <a:spLocks/>
          </p:cNvSpPr>
          <p:nvPr/>
        </p:nvSpPr>
        <p:spPr>
          <a:xfrm>
            <a:off x="2853267" y="820776"/>
            <a:ext cx="6578599" cy="751114"/>
          </a:xfrm>
          <a:prstGeom prst="rect">
            <a:avLst/>
          </a:prstGeom>
        </p:spPr>
        <p:txBody>
          <a:bodyPr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21 OKTOBER 2024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BH|PELBAGAI INISIATIF TINGKAT DAYA SAING, PERTUMBUHAN SEMIKONDUKTOR | MS 24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CA6646A-5C4D-4F55-887E-8F9F6CD358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9568" y="1592429"/>
            <a:ext cx="7001426" cy="4870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41823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2350B490-A536-4FBF-B5E4-D41E29FC10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05874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0CE8A204-BA0F-4D9C-B668-94C1C2860572}"/>
              </a:ext>
            </a:extLst>
          </p:cNvPr>
          <p:cNvSpPr txBox="1">
            <a:spLocks/>
          </p:cNvSpPr>
          <p:nvPr/>
        </p:nvSpPr>
        <p:spPr>
          <a:xfrm>
            <a:off x="2853267" y="820776"/>
            <a:ext cx="6578599" cy="75111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22 OKTOBER 2024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BH|MITI KOMITED BANTU PERODUA HASILKAN EV BAWAH RM100,000| MS 26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9952B2B-E100-4CFF-97EF-517DAD52AF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6218" y="1571890"/>
            <a:ext cx="8392696" cy="4763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14010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CDCC2FF-D9FF-4F20-9496-2927C09DCC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9460" y="1852227"/>
            <a:ext cx="10173077" cy="3852404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8507070B-5C5D-4E7E-BEF5-EFC796C534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05874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194F1DD0-ED24-4B9D-8673-F88E55F819BC}"/>
              </a:ext>
            </a:extLst>
          </p:cNvPr>
          <p:cNvSpPr txBox="1">
            <a:spLocks/>
          </p:cNvSpPr>
          <p:nvPr/>
        </p:nvSpPr>
        <p:spPr>
          <a:xfrm>
            <a:off x="2853267" y="820776"/>
            <a:ext cx="6578599" cy="75111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22 OKTOBER 2024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BH|KENDERAAN ELEKTRIFIKASI DI MALAYSIA CECAH 33,319 UNIT| MS 20</a:t>
            </a:r>
          </a:p>
        </p:txBody>
      </p:sp>
    </p:spTree>
    <p:extLst>
      <p:ext uri="{BB962C8B-B14F-4D97-AF65-F5344CB8AC3E}">
        <p14:creationId xmlns:p14="http://schemas.microsoft.com/office/powerpoint/2010/main" val="33896224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9A71D88-8C51-44DB-A1C0-4A8293595B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98764" y="1825624"/>
            <a:ext cx="11176000" cy="4769139"/>
          </a:xfr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E855F3E3-AD82-442C-8E93-61DE1B2E80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00582" y="365126"/>
            <a:ext cx="5320145" cy="669348"/>
          </a:xfrm>
          <a:ln>
            <a:solidFill>
              <a:srgbClr val="FFC000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NEW STRAITS TIMES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35C18763-87BC-4F20-9BA4-B6222F2CEC35}"/>
              </a:ext>
            </a:extLst>
          </p:cNvPr>
          <p:cNvSpPr txBox="1">
            <a:spLocks/>
          </p:cNvSpPr>
          <p:nvPr/>
        </p:nvSpPr>
        <p:spPr>
          <a:xfrm>
            <a:off x="2686627" y="1074510"/>
            <a:ext cx="6578599" cy="75111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28 OKTOBER 2024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NST|’’REINSTATE INCENTIVES FOR HYBRID VEHICLES| MS 5</a:t>
            </a:r>
          </a:p>
        </p:txBody>
      </p:sp>
    </p:spTree>
    <p:extLst>
      <p:ext uri="{BB962C8B-B14F-4D97-AF65-F5344CB8AC3E}">
        <p14:creationId xmlns:p14="http://schemas.microsoft.com/office/powerpoint/2010/main" val="405800058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0790DEEE-143D-4585-AE3A-4A10FB4748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05874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C6C832E8-A51E-457E-B435-1B8F1510B7E3}"/>
              </a:ext>
            </a:extLst>
          </p:cNvPr>
          <p:cNvSpPr txBox="1">
            <a:spLocks/>
          </p:cNvSpPr>
          <p:nvPr/>
        </p:nvSpPr>
        <p:spPr>
          <a:xfrm>
            <a:off x="1570183" y="820776"/>
            <a:ext cx="7861684" cy="751114"/>
          </a:xfrm>
          <a:prstGeom prst="rect">
            <a:avLst/>
          </a:prstGeom>
        </p:spPr>
        <p:txBody>
          <a:bodyPr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30 </a:t>
            </a:r>
            <a:r>
              <a:rPr lang="en-US" sz="1600" b="1" cap="all" dirty="0" err="1"/>
              <a:t>Oktober</a:t>
            </a:r>
            <a:r>
              <a:rPr lang="en-US" sz="1600" b="1" cap="all" dirty="0"/>
              <a:t> 2024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BH|PELABURAN SISTEM TENAGA PENTING PASTIKAN BEKALAN KUASA TERJAMIN DAN BERDAYA HARAP | MS 9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5493DD1-5BE7-43D8-A4A5-904F10B2C9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3782" y="1431636"/>
            <a:ext cx="10104581" cy="5320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89897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13594F21-E837-41D7-B1DF-1CDD2002A72A}"/>
              </a:ext>
            </a:extLst>
          </p:cNvPr>
          <p:cNvSpPr txBox="1">
            <a:spLocks/>
          </p:cNvSpPr>
          <p:nvPr/>
        </p:nvSpPr>
        <p:spPr>
          <a:xfrm>
            <a:off x="2272928" y="935921"/>
            <a:ext cx="7646141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1 OKTOBER 2024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BH|UTEM RANGKUL ANUGERAH PENGURUSAN TENAGA|MS 8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E54C2E0-5F47-4734-A334-B6E1E815A1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4622" y="1757336"/>
            <a:ext cx="10402752" cy="4429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3938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13594F21-E837-41D7-B1DF-1CDD2002A72A}"/>
              </a:ext>
            </a:extLst>
          </p:cNvPr>
          <p:cNvSpPr txBox="1">
            <a:spLocks/>
          </p:cNvSpPr>
          <p:nvPr/>
        </p:nvSpPr>
        <p:spPr>
          <a:xfrm>
            <a:off x="2272928" y="935921"/>
            <a:ext cx="7646141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3 OKTOBER 2024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BH|TNB PASANG KABEL ELEKTRIK DI PROJEK SAMBUNGTARA TALIAN ATAS|MS 7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EB03A53-E9AF-4230-9EB5-51F9B711F5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4150" y="1703442"/>
            <a:ext cx="5203700" cy="4673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3977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13594F21-E837-41D7-B1DF-1CDD2002A72A}"/>
              </a:ext>
            </a:extLst>
          </p:cNvPr>
          <p:cNvSpPr txBox="1">
            <a:spLocks/>
          </p:cNvSpPr>
          <p:nvPr/>
        </p:nvSpPr>
        <p:spPr>
          <a:xfrm>
            <a:off x="2272928" y="935921"/>
            <a:ext cx="7646141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4 OKTOBER 2024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BH|MALAYSIA PERLU TEKNOLOGI SIMPANAN TENAGA CAPAI SIFAR KARBON 2050|MS 12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CA7F5B2-7C6F-44F4-A845-46C17DB070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0597" y="1491500"/>
            <a:ext cx="8430802" cy="219105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9A36AD7-3F5A-4EA8-AB29-6B34A7BE31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4516" y="3682556"/>
            <a:ext cx="3038899" cy="270547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78EE5CA-44BF-47CF-8617-301C3B1121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23415" y="3656869"/>
            <a:ext cx="2629267" cy="303889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3E780A9-4552-47F1-92CB-CEBE2290BD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53439" y="3682556"/>
            <a:ext cx="2676899" cy="2076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95711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13594F21-E837-41D7-B1DF-1CDD2002A72A}"/>
              </a:ext>
            </a:extLst>
          </p:cNvPr>
          <p:cNvSpPr txBox="1">
            <a:spLocks/>
          </p:cNvSpPr>
          <p:nvPr/>
        </p:nvSpPr>
        <p:spPr>
          <a:xfrm>
            <a:off x="2272928" y="935921"/>
            <a:ext cx="7646141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4 OKTOBER 2024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BH|MALAYSIA PERLU TEKNOLOGI SIMPANAN TENAGA CAPAI SIFAR KARBON 2050 |MS 12(SAMBUNGAN)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C368BB3-A6A3-44B6-A864-C753B5F729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5097" y="1831773"/>
            <a:ext cx="2272952" cy="494452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08704A6-AE1D-4708-AAEE-FC612366FC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8713" y="1831773"/>
            <a:ext cx="2318019" cy="4944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08903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>
            <a:extLst>
              <a:ext uri="{FF2B5EF4-FFF2-40B4-BE49-F238E27FC236}">
                <a16:creationId xmlns:a16="http://schemas.microsoft.com/office/drawing/2014/main" id="{5F37D2FE-8DCD-43E9-B603-2740823C72A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53036" y="1515034"/>
            <a:ext cx="10596282" cy="5182773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6222DF27-B98D-4060-87EE-3E5626402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4117EB38-BEB4-45F5-9360-842818C54DA2}"/>
              </a:ext>
            </a:extLst>
          </p:cNvPr>
          <p:cNvSpPr txBox="1">
            <a:spLocks/>
          </p:cNvSpPr>
          <p:nvPr/>
        </p:nvSpPr>
        <p:spPr>
          <a:xfrm>
            <a:off x="2853267" y="911306"/>
            <a:ext cx="6578599" cy="751114"/>
          </a:xfrm>
          <a:prstGeom prst="rect">
            <a:avLst/>
          </a:prstGeom>
        </p:spPr>
        <p:txBody>
          <a:bodyPr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8 OKTOBER 2024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BH|RINGGIT KUKUH MUNGKIN BERI KESAN PENDAPATAN SYARIKAT SEMIKONDUKTOR| MS 23</a:t>
            </a:r>
          </a:p>
        </p:txBody>
      </p:sp>
    </p:spTree>
    <p:extLst>
      <p:ext uri="{BB962C8B-B14F-4D97-AF65-F5344CB8AC3E}">
        <p14:creationId xmlns:p14="http://schemas.microsoft.com/office/powerpoint/2010/main" val="18654376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2350B490-A536-4FBF-B5E4-D41E29FC10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0CE8A204-BA0F-4D9C-B668-94C1C2860572}"/>
              </a:ext>
            </a:extLst>
          </p:cNvPr>
          <p:cNvSpPr txBox="1">
            <a:spLocks/>
          </p:cNvSpPr>
          <p:nvPr/>
        </p:nvSpPr>
        <p:spPr>
          <a:xfrm>
            <a:off x="2853267" y="911306"/>
            <a:ext cx="6578599" cy="75111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10 OKTOBER 2024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BH|INDUSTRI E&amp;E AKAN TERIMA MANFAAT BESAR DASAR NSS| MS 25</a:t>
            </a:r>
          </a:p>
        </p:txBody>
      </p:sp>
      <p:pic>
        <p:nvPicPr>
          <p:cNvPr id="2" name="Content Placeholder 1">
            <a:extLst>
              <a:ext uri="{FF2B5EF4-FFF2-40B4-BE49-F238E27FC236}">
                <a16:creationId xmlns:a16="http://schemas.microsoft.com/office/drawing/2014/main" id="{00450F54-B222-4AE2-A351-5F2E8EF5FB7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86416" y="1825625"/>
            <a:ext cx="10320949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08170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2350B490-A536-4FBF-B5E4-D41E29FC10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0CE8A204-BA0F-4D9C-B668-94C1C2860572}"/>
              </a:ext>
            </a:extLst>
          </p:cNvPr>
          <p:cNvSpPr txBox="1">
            <a:spLocks/>
          </p:cNvSpPr>
          <p:nvPr/>
        </p:nvSpPr>
        <p:spPr>
          <a:xfrm>
            <a:off x="2853267" y="911306"/>
            <a:ext cx="6578599" cy="75111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10 OKTOBER 2024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BH|INDUSTRI E&amp;E AKAN TERIMA MANFAAT BESAR DASAR NSS| MS 25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9CDE317-E052-4A68-8B2E-76CB440707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587" y="0"/>
            <a:ext cx="1151282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77816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2350B490-A536-4FBF-B5E4-D41E29FC10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69661"/>
            <a:ext cx="4391779" cy="781687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0CE8A204-BA0F-4D9C-B668-94C1C2860572}"/>
              </a:ext>
            </a:extLst>
          </p:cNvPr>
          <p:cNvSpPr txBox="1">
            <a:spLocks/>
          </p:cNvSpPr>
          <p:nvPr/>
        </p:nvSpPr>
        <p:spPr>
          <a:xfrm>
            <a:off x="2139635" y="801861"/>
            <a:ext cx="7912728" cy="781687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16 OKTOBER 2024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BH|NETR SUMBANG PEMBANGUNAN EKONOMI, INDUSTRI TENAGA NEGARA| MS 25 (SAMBUNGAN)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3BC87FB-9038-40F2-B26C-C24745F706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3945" y="1534060"/>
            <a:ext cx="8809021" cy="5163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02522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4601</TotalTime>
  <Words>517</Words>
  <Application>Microsoft Office PowerPoint</Application>
  <PresentationFormat>Widescreen</PresentationFormat>
  <Paragraphs>111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2" baseType="lpstr">
      <vt:lpstr>Arial</vt:lpstr>
      <vt:lpstr>Calibri</vt:lpstr>
      <vt:lpstr>Calibri Light</vt:lpstr>
      <vt:lpstr>Office Theme</vt:lpstr>
      <vt:lpstr>PowerPoint Presentation</vt:lpstr>
      <vt:lpstr>BERITA HARIAN</vt:lpstr>
      <vt:lpstr>BERITA HARIAN</vt:lpstr>
      <vt:lpstr>BERITA HARIAN</vt:lpstr>
      <vt:lpstr>BERITA HARIAN</vt:lpstr>
      <vt:lpstr>BERITA HARIAN</vt:lpstr>
      <vt:lpstr>BERITA HARIAN</vt:lpstr>
      <vt:lpstr>BERITA HARIAN</vt:lpstr>
      <vt:lpstr>BERITA HARIAN</vt:lpstr>
      <vt:lpstr>BERITA HARIAN</vt:lpstr>
      <vt:lpstr>BERITA HARIAN</vt:lpstr>
      <vt:lpstr>BERITA HARIAN</vt:lpstr>
      <vt:lpstr>SINAR HARIAN</vt:lpstr>
      <vt:lpstr>BERITA HARIAN</vt:lpstr>
      <vt:lpstr>BERITA HARIAN</vt:lpstr>
      <vt:lpstr>BERITA HARIAN</vt:lpstr>
      <vt:lpstr>NEW STRAITS TIMES</vt:lpstr>
      <vt:lpstr>BERITA HARIAN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Administrator</cp:lastModifiedBy>
  <cp:revision>202</cp:revision>
  <dcterms:created xsi:type="dcterms:W3CDTF">2023-04-11T00:27:44Z</dcterms:created>
  <dcterms:modified xsi:type="dcterms:W3CDTF">2024-11-05T02:57:29Z</dcterms:modified>
</cp:coreProperties>
</file>