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5" r:id="rId3"/>
    <p:sldId id="414" r:id="rId4"/>
    <p:sldId id="413" r:id="rId5"/>
    <p:sldId id="412" r:id="rId6"/>
    <p:sldId id="416" r:id="rId7"/>
    <p:sldId id="4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463827"/>
              </p:ext>
            </p:extLst>
          </p:nvPr>
        </p:nvGraphicFramePr>
        <p:xfrm>
          <a:off x="839837" y="365433"/>
          <a:ext cx="10256807" cy="180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703264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539089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541119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PELAKSANAAN CEKAP MAKSIMUMKAN KAPASITI TENAGA BOLEH DIPERBAHARUI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JULAI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MPC HOLDS PUBLIC CONSULTATION ON EVBM GUIDELINES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 JULAI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CYPARK LABUR RM2 BILION MAJUKAN LOJI TENAGA SOLAR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 JULAI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CGS INTERNATIONAL KEEPS ‘NEUTRAL’ STANCE ON AUTOMOTIVE SECTOR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22 JULAI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INOVASI LAMPU LED UNTUK KESEGARAN MAKANAN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30 JULAI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775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1858414" y="935921"/>
            <a:ext cx="8475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 JULAI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BH|PELAKSANAAN CEKAP MAKSIMUMKAN KAPASITI TENAGA BOLEH DIPERBAHARUI|MS 12 (SAMBUNG)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089CE-46B8-4AE4-9CD8-8B691C10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13" y="1644713"/>
            <a:ext cx="8475169" cy="50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 JULAI 2024</a:t>
            </a:r>
          </a:p>
          <a:p>
            <a:pPr marL="0" indent="0" algn="ctr">
              <a:buNone/>
            </a:pPr>
            <a:r>
              <a:rPr lang="en-US" sz="1400" dirty="0"/>
              <a:t>BH| PELAKSANAAN CEKAP MAKSIMUMKAN KAPASITI TENAGA BOLEH DIPERBAHARUI|MS 12 (SAMBUNGAN)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6C1B28-934D-4702-B387-C26E0E736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99" y="1577142"/>
            <a:ext cx="8552799" cy="52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50B490-A536-4FBF-B5E4-D41E29FC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E8A204-BA0F-4D9C-B668-94C1C2860572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 JULAI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NST|MPC HOLDS PUBLIC CONSULTATION ON EVBM GUIDELINES| MS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9FABE-54A2-4CE5-83A5-D0DA7EB73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169" y="1574822"/>
            <a:ext cx="3159660" cy="52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1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5C5F7A-2864-435D-B4D0-BD237DB3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0A7DF8E-3DDC-4C54-B053-E73586407F5B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11 JULAI 2024</a:t>
            </a:r>
          </a:p>
          <a:p>
            <a:pPr marL="0" indent="0" algn="ctr">
              <a:buNone/>
            </a:pPr>
            <a:r>
              <a:rPr lang="en-US" sz="1400" dirty="0"/>
              <a:t>BH| CYPARK LABUR RM2 BILION MAJUKAN LOJI TENAGA SOLAR|MS 24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A4F839-DD9F-46F3-956A-12250EED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12" y="1538386"/>
            <a:ext cx="4911424" cy="51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2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B6ACB1-379A-4C91-8F85-09BA2EF2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D2E896F-5A4F-4BB4-8DDA-FA80474049D5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JULAI 2024</a:t>
            </a:r>
          </a:p>
          <a:p>
            <a:pPr marL="0" indent="0" algn="ctr">
              <a:buNone/>
            </a:pPr>
            <a:r>
              <a:rPr lang="en-US" sz="1400" dirty="0"/>
              <a:t>NST|CGS INTERNATIONAL KEEPS ‘NEUTRAL’ STANCE ON AUTOMOTIVE SECTOR |MS 2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4B783-C6CC-4E75-9E81-541FA5E1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251" y="1540930"/>
            <a:ext cx="2669497" cy="52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DB671F-A45C-4DED-A41C-68F711D2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9682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25DB452-4AE7-476C-9BCF-7291ACB8E94F}"/>
              </a:ext>
            </a:extLst>
          </p:cNvPr>
          <p:cNvSpPr txBox="1">
            <a:spLocks/>
          </p:cNvSpPr>
          <p:nvPr/>
        </p:nvSpPr>
        <p:spPr>
          <a:xfrm>
            <a:off x="1276539" y="872550"/>
            <a:ext cx="9741527" cy="641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30 JULAI 2024</a:t>
            </a:r>
          </a:p>
          <a:p>
            <a:pPr marL="0" indent="0" algn="ctr">
              <a:buNone/>
            </a:pPr>
            <a:r>
              <a:rPr lang="en-US" sz="1400" dirty="0"/>
              <a:t>SH| INOVASI LAMPU LED UNTUK KESEGARAN MAKANAN|MS 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5F82A-8847-4558-9617-DCF4E0776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28" y="1637853"/>
            <a:ext cx="8056743" cy="50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75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4321</TotalTime>
  <Words>187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NEW STRAITS TIMES</vt:lpstr>
      <vt:lpstr>BERITA HARIAN</vt:lpstr>
      <vt:lpstr>NEW STRAITS TIMES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187</cp:revision>
  <dcterms:created xsi:type="dcterms:W3CDTF">2023-04-11T00:27:44Z</dcterms:created>
  <dcterms:modified xsi:type="dcterms:W3CDTF">2024-08-06T02:14:38Z</dcterms:modified>
</cp:coreProperties>
</file>