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6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7" r:id="rId15"/>
    <p:sldId id="368" r:id="rId16"/>
    <p:sldId id="408" r:id="rId17"/>
    <p:sldId id="409" r:id="rId18"/>
    <p:sldId id="410" r:id="rId19"/>
    <p:sldId id="370" r:id="rId20"/>
    <p:sldId id="371" r:id="rId21"/>
    <p:sldId id="374" r:id="rId22"/>
    <p:sldId id="375" r:id="rId23"/>
    <p:sldId id="376" r:id="rId24"/>
    <p:sldId id="377" r:id="rId25"/>
    <p:sldId id="381" r:id="rId26"/>
    <p:sldId id="382" r:id="rId27"/>
    <p:sldId id="383" r:id="rId28"/>
    <p:sldId id="378" r:id="rId29"/>
    <p:sldId id="379" r:id="rId30"/>
    <p:sldId id="380" r:id="rId31"/>
    <p:sldId id="384" r:id="rId32"/>
    <p:sldId id="386" r:id="rId33"/>
    <p:sldId id="387" r:id="rId34"/>
    <p:sldId id="388" r:id="rId35"/>
    <p:sldId id="389" r:id="rId36"/>
    <p:sldId id="390" r:id="rId37"/>
    <p:sldId id="392" r:id="rId38"/>
    <p:sldId id="391" r:id="rId39"/>
    <p:sldId id="39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05/11/2024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75955"/>
              </p:ext>
            </p:extLst>
          </p:nvPr>
        </p:nvGraphicFramePr>
        <p:xfrm>
          <a:off x="742951" y="636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PEMATUHAN ESG TINGKAT PELUANG PKS DI PASARAN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KERAJAAN PERPADUAN CATAT KEMAJUAN KETARA KAWAL PERBELANJAAN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OKTOBER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TERTINGGI DALAM TIGA TAHUN, CECAH BAWAH RM4.10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OKTOBER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BELIA PERLU STRATEGI BAHARU URUS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GAJI RENDAH ANTARA PUNCA SIMPANAN KWSP TIDAK CUKUP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JADI MATA WANG TERBAIK DI RANTAU ASIA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BUDAYA ‘HIDUP HANYA SEKALI’JERAT HUTANG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NILAI RINGGIT KUKUH MASA TERBAIK URUS SEMULA LIABILITI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PERDAGANGAN RINGGIT TERKESAN JIKA KONFLIK ASIA BARAT BERLARUTAN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PENGUKUHAN RINGGIT ANTARA BUKTI ASAS EKONOMI KUAT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ISI RUMAH, PERNIAGAAN BERUPAYA BAYAR HUTANG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OKTOBER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DUNIA UNJUR EKONOMI MALAYSIA TUMBUH LEBIH BAIK 4.9 PERATUS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KOMITMEN KERAJAAN,EKONOMI KUKUH TINGKAT KEYAKINAN PELABUR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MALAYSIA JADI DESTINASI PILIHAN PELABUR ASING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BELANJAWAN 2025 MUNGKIN TUMPU RASIONALISASI SUBSIDI, KENAIKAN GAJI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PROJECTED TO TRADE SIDEWAYS AGAINST US DOLLAR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SPEEDY ECONOMIC RECOVERY EXPECTED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58,032 NEW VEHICHELS SOLD IN SEPTEMBER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KERAJAAN PERLU BERHUTANG DEMI TAMPUNG PERBELANJAAN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 OKTOBER 2024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632857" y="911306"/>
            <a:ext cx="856719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BH|NILAI RINGGIT KUKUH MASA TERBAIK URUS SEMULA LIABILITI KEWANGAN|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52940-E224-40A3-A7E6-15B5E55B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77" y="1578389"/>
            <a:ext cx="7007385" cy="49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9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BH|PERDAGANGAN RINGGIT TERKESAN JIKA KONFLIK ASIA BARAT BERLARUTAN|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67C15-E7D4-4C2B-ACE6-E197FF42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4" y="1662420"/>
            <a:ext cx="8230749" cy="50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BH|PENGUKUHAN RINGGIT ANTARA BUKTI ASAS EKONOMI KUAT|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8AD9C-2AC3-4181-819B-416EB4FA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77" y="1662420"/>
            <a:ext cx="6706536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1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BH|ISI RUMAH, PERNIAGAAN BERUPAYA BAYAR HUTANG|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1BE8E-4F08-4EEE-A641-7E2141A3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968" y="1888997"/>
            <a:ext cx="6716062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7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539740" y="911306"/>
            <a:ext cx="675354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DUNIA UNJUR EKONOMI MALAYSIA TUMBUH LEBIH BAIK 4.9 PERATUS|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30486-1DE5-4F0C-9214-8E47E580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30219"/>
            <a:ext cx="10384971" cy="51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55760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BH|KOMITMEN KERAJAAN,EKONOMI KUKUH TINGKAT KEYAKINAN PELABUR|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3B212E-44CD-43A4-9600-D01914A85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94" y="1662419"/>
            <a:ext cx="9918441" cy="50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90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JADI DESTINASI PILIHAN PELABUR ASING|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893AF-52AB-4579-BB08-7BD13C10E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66" y="1539551"/>
            <a:ext cx="10698068" cy="509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54155" y="911306"/>
            <a:ext cx="856810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BH|BELANJAWAN 2025 MUNGKIN TUMPU RASIONALISASI SUBSIDI, KENAIKAN GAJI|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647EB3-51BB-4063-962F-616583895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0" y="1609785"/>
            <a:ext cx="8452517" cy="50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PROJECTED TO TRADE SIDEWAYS AGAINST US DOLLAR| 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B68B7-9052-406B-BCE0-2D8402B4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87" y="1619480"/>
            <a:ext cx="6316824" cy="51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1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BH|SPEEDY ECONOMIC RECOVERY EXPECTED| MS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F254F-8AE7-473C-A979-AE527F9A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20" y="1751172"/>
            <a:ext cx="9283959" cy="4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1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703493"/>
              </p:ext>
            </p:extLst>
          </p:nvPr>
        </p:nvGraphicFramePr>
        <p:xfrm>
          <a:off x="569167" y="63609"/>
          <a:ext cx="10991461" cy="5351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70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799846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99686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75658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4430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558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JUALAN KENDERAAN PADA SEPTEMBER JATUH 15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 OKTOBER 2024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ENRICHING THE ECONOMY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 OKTOBER 2024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PENETAPAN DASAR JELAS PACU EKONOMI, FISKAL DIJANGKA AGENDA UTAMA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INISIATIF PEMBAHARUAN KERAJAAN KUKUHKAN RINGGIT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32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PERLUASAN RASIONALISASI SUBSIDI CETUS GELOMBANG BAHARU PROJEK MEGA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DEFISIT RENDAH 2025 UNJUR TERBITAN HUTANG RM 163.5 BILION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PENYASARAN SUBSIDI RON 95 PENTING BAGI REFORMASI FISKAL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6750404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INISIATIF JADIKAN GOLONGAN PERTENGAHAN LEBIH RAMAI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64745386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GENERASI MUDA BERISIKO TERJERUMUS HUTANG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499712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PASARAN BURUH STABIL, INFLASI SEDERHANA RANGSANG MOMENTUM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0624975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PERUNTUKAN TERBESAR DIJANGKA RANGSANG SEMULA EKONOMI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69991945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BELANJAWAN 2025 TUMPU AGENDA PEMERKASAAN USAHAWAN WANITA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280442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MALAYSIA MELONJAK KE TEMPAT KE-29 EKONOMI PALING BEBAS DI DUNIA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65512397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KERAJAAN KOMITED RANGSANG PERTUMBUHAN EKONOMI TARIK PELABUR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6262186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ÇUKAI BUKAN ‘</a:t>
                      </a:r>
                      <a:r>
                        <a:rPr lang="en-US" sz="1200"/>
                        <a:t>ROMPAKAN’, TETAPI </a:t>
                      </a:r>
                      <a:r>
                        <a:rPr lang="en-US" sz="1200" dirty="0"/>
                        <a:t>TANGGUNGJAWAB </a:t>
                      </a:r>
                      <a:r>
                        <a:rPr lang="en-US" sz="1200"/>
                        <a:t>BERSAMA’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6749579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ALIRAN DAGANGAN MALAYSIA-AS DIJANGKA BERTERUSAN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1176251"/>
                  </a:ext>
                </a:extLst>
              </a:tr>
              <a:tr h="28465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RINGGIT, MATA WANG SERANTAU DIASAK JANGKAAN TRUMP MENANG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OKTOBER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8977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048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5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807025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NST|58,032 NEW VEHICHELS SOLD IN SEPTEMBER|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D8A2DD-42A4-486A-A009-23A40553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82" y="1558139"/>
            <a:ext cx="6288833" cy="51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2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6362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836658"/>
            <a:ext cx="5918200" cy="7588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PERLU BERHUTANG DEMI TAMPUNG PERBELANJAAN|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048431-9F97-4DF2-8521-F723255F5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8" y="1662420"/>
            <a:ext cx="5626359" cy="5035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AF2C9-0D96-4E70-ADAC-DCD5FBE87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746635"/>
            <a:ext cx="5918200" cy="295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BH|JUALAN KENDERAAN PADA SEPTEMBER JATUH 15 PERATUS|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1F3FB-1962-48B4-9A6C-6C9B6157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182" y="1602261"/>
            <a:ext cx="4957634" cy="50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73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922" y="94875"/>
            <a:ext cx="4749282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33601" y="855320"/>
            <a:ext cx="84394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NST|ENRICHING THE ECONOMY|MS 3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11D68-C4B4-407A-88AC-D8274FE37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92" y="1673725"/>
            <a:ext cx="9302620" cy="50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3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5A7254-D591-46F8-8D72-225CCF1E9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9C1217-9D2A-458C-B569-7489472B3082}"/>
              </a:ext>
            </a:extLst>
          </p:cNvPr>
          <p:cNvSpPr txBox="1">
            <a:spLocks/>
          </p:cNvSpPr>
          <p:nvPr/>
        </p:nvSpPr>
        <p:spPr>
          <a:xfrm>
            <a:off x="1701113" y="911306"/>
            <a:ext cx="86558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2024</a:t>
            </a:r>
          </a:p>
          <a:p>
            <a:pPr marL="0" indent="0" algn="ctr">
              <a:buNone/>
            </a:pPr>
            <a:r>
              <a:rPr lang="en-US" sz="1400" dirty="0"/>
              <a:t>BH| ENRICHING THE ECONOMY |MS 3 (SAMBUNG)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656D7-9CAA-493F-B213-F4C61B626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113" y="1621760"/>
            <a:ext cx="8789774" cy="50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81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1353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70694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BH|PENETAPAN DASAR JELAS PACU EKONOMI, FISKAL DIJANGKA AGENDA UTAMA| MS 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9EC50-B528-4D20-98FD-A564BDC9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76" y="1596516"/>
            <a:ext cx="8304245" cy="51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PEMBAHARUAN KERAJAAN KUKUHKAN RINGGIT| MS 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8129D7-F6A4-4685-B305-0C9A6961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31" y="1794539"/>
            <a:ext cx="10282335" cy="41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3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71649" y="898687"/>
            <a:ext cx="846772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BH|PERLUASAN RASIONALISASI SUBSIDI CETUS GELOMBANG BAHARU PROJEK MEGA|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4E41C5-33A9-411F-B018-5797E47A6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6" y="1632241"/>
            <a:ext cx="8286748" cy="510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5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AFE052-491F-4B79-BFA8-37246897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39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7AAD932-7E83-44FF-9FFA-F1416726E32D}"/>
              </a:ext>
            </a:extLst>
          </p:cNvPr>
          <p:cNvSpPr txBox="1">
            <a:spLocks/>
          </p:cNvSpPr>
          <p:nvPr/>
        </p:nvSpPr>
        <p:spPr>
          <a:xfrm>
            <a:off x="2174033" y="911306"/>
            <a:ext cx="688106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BH|DEFISIT RENDAH 2025 UNJUR TERBITAN HUTANG RM 163.5 BILION| MS 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29F7B-9D7F-4CFC-8706-741788E1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74" y="1662420"/>
            <a:ext cx="7050320" cy="50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7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E1D107-0324-4F47-B0E6-371FE1D0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68CCDE-DD9F-48A7-9226-2B9C3ED4FC26}"/>
              </a:ext>
            </a:extLst>
          </p:cNvPr>
          <p:cNvSpPr txBox="1">
            <a:spLocks/>
          </p:cNvSpPr>
          <p:nvPr/>
        </p:nvSpPr>
        <p:spPr>
          <a:xfrm>
            <a:off x="3136899" y="911306"/>
            <a:ext cx="635233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BH|PENYASARAN SUBSIDI RON 95 PENTING BAGI REFORMASI FISKAL|MS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CEA83-D8FA-4F47-80EB-FB5B15CB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132" y="1662420"/>
            <a:ext cx="7327640" cy="493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NST|PEMATUHAN ESG TINGKAT PELUANG PKS DI PASARAN GLOBAL|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7EBF4-00B0-4438-BFFB-C274386B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3" y="1662420"/>
            <a:ext cx="8630190" cy="49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9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E3D454-8970-4AD5-B385-2568A1B6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2EFB45B-663C-415C-A6B2-A51D15980854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JADIKAN GOLONGAN PERTENGAHAN LEBIH RAMAI| MS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917E20-FB49-4CC5-BE62-62509FAD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181" y="1570746"/>
            <a:ext cx="7458268" cy="52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5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680C89-E1C2-44CA-9F1D-807FA0EB8E06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BH|GENERASI MUDA BERISIKO TERJERUMUS HUTANG TINGGI| MS 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2609E4-D5AA-4ECC-A2AB-7CD13B89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C3C8D-1659-47AC-B17E-E9483E98F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750" y="1716833"/>
            <a:ext cx="7436498" cy="49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6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C9B64C-D151-4498-BF6C-C7B25F0A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9559E09-5526-40A1-AF4F-CD1A0582A731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BH|PASARAN BURUH STABIL, INFLASI SEDERHANA RANGSANG MOMENTUM|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5193B-DD98-4569-B1F4-EC66E0FB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75" y="1610748"/>
            <a:ext cx="8430802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61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BH|PERUNTUKAN TERBESAR DIJANGKA RANGSANG SEMULA EKONOMI 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ED4473-D5F0-4C2D-BDC1-371E8FF6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09" y="2032842"/>
            <a:ext cx="9187543" cy="351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8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BH|BELANJAWAN 2025 TUMPU AGENDA PEMERKASAAN USAHAWAN WANITA 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BE374-B31E-405E-AE9B-32FCFC244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920000"/>
            <a:ext cx="8758335" cy="46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5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MELONJAK KE TEMPAT KE-29 EKONOMI PALING BEBAS DI DUNIA 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A605D2-A66F-4772-BC6B-7BF534B5E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612" y="1704002"/>
            <a:ext cx="7814252" cy="49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0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KOMITED RANGSANG PERTUMBUHAN EKONOMI TARIK PELABUR|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F05CD-3CCF-4C39-960D-73D37D564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78" y="2032842"/>
            <a:ext cx="10045959" cy="340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45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BH|ÇUKAI BUKAN ‘ROMPAKAN’,TETAPI TANGGUNGJAWAB BERSAMA’| MS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D8C44-9709-457E-B0C2-DD916303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676400"/>
            <a:ext cx="9334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BH|ALIRAN DAGANGAN MALAYSIA-AS DIJANGKA BERTERUSAN| MS 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571E8-D1D5-4677-9696-A93CC8129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032842"/>
            <a:ext cx="11582400" cy="350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1072784"/>
            <a:ext cx="790302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BH|RINGGIT, MATA WANG SERANTAU DIASAK JANGKAAN TRUMP MENANG|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6A611-1501-41EB-81A3-48BFC6A0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57350"/>
            <a:ext cx="10115549" cy="504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PERPADUAN CATAT KEMAJUAN KETARA KAWAL PERBELANJAAN 2024|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B4E55-F2B2-48EE-BA84-BFFD2EA7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308" y="1783688"/>
            <a:ext cx="8459381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9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TERTINGGI DALAM TIGA TAHUN, CECAH BAWAH RM4.10|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89D02-AA8B-47FE-A8B0-3CD28523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322" y="1560746"/>
            <a:ext cx="7529805" cy="49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4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BH|BELIA PERLU STRATEGI BAHARU URUS KEWANGAN|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BECA0-BF43-4D59-B6C2-2B81F6A63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72" y="1786567"/>
            <a:ext cx="9055100" cy="49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8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BH|GAJI RENDAH ANTARA PUNCA SIMPANAN KWSP TIDAK CUKUP|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82EF1-8867-4DE5-8E78-1E41875CA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77" y="1595535"/>
            <a:ext cx="8373644" cy="51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9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JADI MATA WANG TERBAIK DI RANTAU ASIA|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6A967-AEAF-4EEC-B6F4-11D290960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580" y="1757524"/>
            <a:ext cx="8297433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1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OKTOBER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BH|BUDAYA ‘HIDUP HANYA SEKALI’JERAT HUTANG|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DF0BB-B581-4E6C-BC2E-B30541B6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722" y="1479382"/>
            <a:ext cx="5570376" cy="52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93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12497</TotalTime>
  <Words>1136</Words>
  <Application>Microsoft Office PowerPoint</Application>
  <PresentationFormat>Widescreen</PresentationFormat>
  <Paragraphs>263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610</cp:revision>
  <dcterms:created xsi:type="dcterms:W3CDTF">2023-04-11T00:27:44Z</dcterms:created>
  <dcterms:modified xsi:type="dcterms:W3CDTF">2024-11-05T02:58:03Z</dcterms:modified>
</cp:coreProperties>
</file>