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6" r:id="rId3"/>
    <p:sldId id="365" r:id="rId4"/>
    <p:sldId id="367" r:id="rId5"/>
    <p:sldId id="368" r:id="rId6"/>
    <p:sldId id="409" r:id="rId7"/>
    <p:sldId id="410" r:id="rId8"/>
    <p:sldId id="371" r:id="rId9"/>
    <p:sldId id="374" r:id="rId10"/>
    <p:sldId id="375" r:id="rId11"/>
    <p:sldId id="370" r:id="rId12"/>
    <p:sldId id="411" r:id="rId13"/>
    <p:sldId id="408" r:id="rId14"/>
    <p:sldId id="376" r:id="rId15"/>
    <p:sldId id="377" r:id="rId16"/>
    <p:sldId id="381" r:id="rId17"/>
    <p:sldId id="382" r:id="rId18"/>
    <p:sldId id="383" r:id="rId19"/>
    <p:sldId id="378" r:id="rId20"/>
    <p:sldId id="379" r:id="rId21"/>
    <p:sldId id="380" r:id="rId22"/>
    <p:sldId id="388" r:id="rId23"/>
    <p:sldId id="357" r:id="rId24"/>
    <p:sldId id="359" r:id="rId25"/>
    <p:sldId id="387" r:id="rId26"/>
    <p:sldId id="384" r:id="rId27"/>
    <p:sldId id="355" r:id="rId28"/>
    <p:sldId id="390" r:id="rId29"/>
    <p:sldId id="389" r:id="rId30"/>
    <p:sldId id="392" r:id="rId31"/>
    <p:sldId id="391" r:id="rId32"/>
    <p:sldId id="395" r:id="rId33"/>
    <p:sldId id="396" r:id="rId34"/>
    <p:sldId id="3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818198"/>
              </p:ext>
            </p:extLst>
          </p:nvPr>
        </p:nvGraphicFramePr>
        <p:xfrm>
          <a:off x="742951" y="119595"/>
          <a:ext cx="10620373" cy="637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SASARAN PELABURAN LUAR NEGARA 30 PERATUS DIKEKALKAN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TIDAK HALANG KEMASUKAN PELABUR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OGOS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ASAS EKONOMI, LEBIHAN AKAUN SEMASA SOKONG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OPR DIJANGKA KEKAL TIGA PERATUS SEHINGGA AKHIR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CATAT KENAIKAN HARIAN TERBESAR DALAM TEMPOH SEMBILAN TAHUN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ATASI PRESTASI DOLAR 11 HARI BERTURUT-TURUT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PELUANG BELI SAHAM KETIKA RINGGIT,EKONOMI MENGUKUH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BOLEH CECAH RM3.80 SEDOLAR JIKA AS ALAMI KEMELESETAN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OGOS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INDUSTRI CCUS DIJANGKA TINGKAT KDNK NEGARA SEHINGGA RM1.1 TRILION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PENGUKUHAN RINGGIT PETUNJUK USAHA KERAJAAN POSITIF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 OGOS 2024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EXPECTED TO CONTINUE UPTREND AGAINST US DOLLAR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DIUNJUR TERUS MENINGKAT MINGGU INI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BURSA MALAYSIA DIJANGKA DINIAGAKAN DALAM JAJARAN KECIL DENGAN CENDERUNG MENAIK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KOS PENGELUARAN MINYAK SAWIT MENTAH MAKIN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OGOS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JOHOR BAKAL JADI KUASA BESAR EKONOMI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KWSP BERPOTENSI UMUM DIVIDEN 2024 SEHINGGA 6.0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PERLU KEKAL ‘NEUTRAL’ TARIK PELABUR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OGOS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RUANG INDUSTRI KEWANGAN ISLAM BERKEMBANG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DALAM ALIRAN MENGUKUH DIPACU PRESTASI KDNK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193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8285" y="823046"/>
            <a:ext cx="805542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BOLEH CECAH RM3.80 SEDOLAR JIKA AS ALAMI KEMELESETAN| MS 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43392-F712-439E-A9F8-5F38634F8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1400175"/>
            <a:ext cx="7600950" cy="53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7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136709" y="911306"/>
            <a:ext cx="813629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BH|INDUSTRI CCUS DIJANGKA TINGKAT KDNK NEGARA SEHINGGA RM1.1 TRILION|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8AC947-AF3A-4046-AF01-758A0815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10" y="1622553"/>
            <a:ext cx="8136294" cy="51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19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136709" y="911306"/>
            <a:ext cx="813629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BH|PENGUKUHAN RINGGIT PETUNJUK USAHA KERAJAAN POSITIF|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ED80D-C78C-4A9F-871D-2FBAA7FAC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53" y="2029022"/>
            <a:ext cx="9335803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5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42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127380" y="873982"/>
            <a:ext cx="7772400" cy="70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 |RINGGIT EXPECTED TO CONTINUE UPTREND AGAINST US DOLLAR|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BF59C-4C00-4997-938E-3E1AFC44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760" y="1601249"/>
            <a:ext cx="3797558" cy="51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940049" y="911306"/>
            <a:ext cx="63119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DIUNJUR TERUS MENINGKAT MINGGU INI|MS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A6ADE9-4DED-4C1F-8DFE-A40EC42A8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500" y="1626292"/>
            <a:ext cx="5311000" cy="5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3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5A7254-D591-46F8-8D72-225CCF1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9C1217-9D2A-458C-B569-7489472B3082}"/>
              </a:ext>
            </a:extLst>
          </p:cNvPr>
          <p:cNvSpPr txBox="1">
            <a:spLocks/>
          </p:cNvSpPr>
          <p:nvPr/>
        </p:nvSpPr>
        <p:spPr>
          <a:xfrm>
            <a:off x="681135" y="911306"/>
            <a:ext cx="1095413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SH|BURSA MALAYSIA DIJANGKA DINIAGAKAN DALAM JAJARAN KECIL DENGAN CENDERUNG MENAIK|MS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FCB7E-B723-4DC7-BD4A-F5114C523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811" y="2047682"/>
            <a:ext cx="6106377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8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BH|KOS PENGELUARAN MINYAK SAWIT MENTAH MAKIN MENINGKAT|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F33C5-D3DC-47CF-B0A6-9A4DC2C9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27" y="1649801"/>
            <a:ext cx="8774546" cy="51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4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BH|JOHOR BAKAL JADI KUASA BESAR EKONOMI NEGARA|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AB36B-EF36-4DA3-932D-B8BD50EE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66" y="1649801"/>
            <a:ext cx="8950868" cy="48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3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71649" y="898687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BH|KWSP BERPOTENSI UMUM DIVIDEN 2024 SEHINGGA 6.0 PERATUS| MS 21(SAMBUNG)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375C7-5A7E-4915-9861-F892E74C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64" y="1547091"/>
            <a:ext cx="7221893" cy="52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5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AFE052-491F-4B79-BFA8-37246897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7AAD932-7E83-44FF-9FFA-F1416726E32D}"/>
              </a:ext>
            </a:extLst>
          </p:cNvPr>
          <p:cNvSpPr txBox="1">
            <a:spLocks/>
          </p:cNvSpPr>
          <p:nvPr/>
        </p:nvSpPr>
        <p:spPr>
          <a:xfrm>
            <a:off x="2174033" y="939299"/>
            <a:ext cx="778173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KWSP BERPOTENSI UMUM DIVIDEN 2024 SEHINGGA 6.0 PERATUS| MS 21(SAMBUNGAN)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FB3F8-10CD-4084-837D-864D35866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15" y="1875724"/>
            <a:ext cx="8357169" cy="44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97941"/>
              </p:ext>
            </p:extLst>
          </p:nvPr>
        </p:nvGraphicFramePr>
        <p:xfrm>
          <a:off x="397717" y="320784"/>
          <a:ext cx="10991461" cy="4106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8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78800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9686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75658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43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558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KERAJAAN TERUSKAN PEMBAHARUAN DASAR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OGOS 2024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PERDAGANGAN MALAYSIA NAIK 9.8 PERATUS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SEMAK SEMULA UNJURAN KDNK 2024 LEBIH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KUKUH DAN PENURUNAN HARGA BARANGAN IMPORT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MANFAAT SERAT NANAS HASILKAN BISKUT LAZAT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SENTIMEN POSITIF, DASAR KERAJAAN PERKUKUH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764440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TERUS MENGUKUH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9961352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BERPOTENSI MENGUKUH RM4.3O SATU DOLAR AS BULAN HADAPAN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6651889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BNM DIJANGKA KEKALKAN OPR 3 PERATUS HINGGA AKHIR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1034477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PENGUKUHAN NILAI RINGGIT DIJANGKA BERTERUSAN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1453390"/>
                  </a:ext>
                </a:extLst>
              </a:tr>
              <a:tr h="38429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MALAYSIA DI AMBANG STATUS NEGARA BERPENDAPATAN TINGGI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8343505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EKONOMI TUNJUK DAYA TAHAN LUAR BIASA SEPARUH PERTAMA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OGOS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750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04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E1D107-0324-4F47-B0E6-371FE1D0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68CCDE-DD9F-48A7-9226-2B9C3ED4FC26}"/>
              </a:ext>
            </a:extLst>
          </p:cNvPr>
          <p:cNvSpPr txBox="1">
            <a:spLocks/>
          </p:cNvSpPr>
          <p:nvPr/>
        </p:nvSpPr>
        <p:spPr>
          <a:xfrm>
            <a:off x="3010028" y="889551"/>
            <a:ext cx="635233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PERLU KEKAL ‘NEUTRAL’ TARIK PELABUR|MS 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E773A-B82D-4245-BFBB-E690A6AD5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33" y="1944720"/>
            <a:ext cx="11441122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3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E3D454-8970-4AD5-B385-2568A1B6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952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2EFB45B-663C-415C-A6B2-A51D15980854}"/>
              </a:ext>
            </a:extLst>
          </p:cNvPr>
          <p:cNvSpPr txBox="1">
            <a:spLocks/>
          </p:cNvSpPr>
          <p:nvPr/>
        </p:nvSpPr>
        <p:spPr>
          <a:xfrm>
            <a:off x="2651708" y="1043350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SH|RUANG INDUSTRI KEWANGAN ISLAM BERKEMBANG| MS 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C6670-B5BD-482F-A181-AF87DB56D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363" y="1700418"/>
            <a:ext cx="5149272" cy="509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5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51125" y="911306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DALAM ALIRAN MENGUKUH DIPACU PRESTASI KDNK|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D728A9-B031-4C04-8E41-3DB13609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50" y="1879863"/>
            <a:ext cx="9297698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5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340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OGOS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BH|KERAJAAN TERUSKAN PEMBAHARUAN DASAR|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39308E-50E2-49FE-8A0F-D0C37E986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15" y="1747603"/>
            <a:ext cx="7659169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0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OGOS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H|PERDAGANGAN MALAYSIA NAIK 9.8 PERATUS| MS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9B7F69-0547-45E7-ACF2-D1679621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66" y="1807158"/>
            <a:ext cx="5711934" cy="48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9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SH|SEMAK SEMULA UNJURAN KDNK 2024 LEBIH TINGGI| MS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8DDC9C-BB53-46D9-A149-8F450291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706" y="2104840"/>
            <a:ext cx="6182588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8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680C89-E1C2-44CA-9F1D-807FA0EB8E06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KUKUH DAN PENURUNAN HARGA BARANGAN IMPORT| MS 16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609E4-D5AA-4ECC-A2AB-7CD13B8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72229-D2D9-4D16-882A-F28958A87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1920000"/>
            <a:ext cx="2829320" cy="4324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0EAB4-BAB4-4A15-BCED-824837C0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324" y="1920000"/>
            <a:ext cx="2819794" cy="36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68599" y="911306"/>
            <a:ext cx="66548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OGOS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BH|MANFAAT SERAT NANAS HASILKAN BISKUT LAZAT| MS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A1B474-C393-4DC5-B965-7A6805CD1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59" y="1662420"/>
            <a:ext cx="7178336" cy="48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9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743075" y="1024148"/>
            <a:ext cx="83534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BH|SENTIMEN POSITIF, DASAR KERAJAAN PERKUKUH RINGGIT|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821E1D-A692-4238-B65A-74B9992F4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334" y="1677432"/>
            <a:ext cx="9345329" cy="50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45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TERUS MENGUKUH|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FFD294-1588-4726-A446-B22F743FB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38" y="1782318"/>
            <a:ext cx="6144482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BH|SASARAN PELABURAN LUAR NEGARA 30 PERATUS DIKEKALKAN| MS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C3ED-FED5-44C1-BA00-EE7E67899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24" y="1876208"/>
            <a:ext cx="10764752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9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77221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BERPOTENSI MENGUKUH RM4.3O SATU DOLAR AS BULAN HADAPAN|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0AB66-BC85-4063-9CFE-6F1343727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47" y="1670179"/>
            <a:ext cx="9237306" cy="51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8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DIJANGKA KEKALKAN OPR 3 PERATUS HINGGA AKHIR 2025|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FD7AD-416F-4264-90A1-FEE25A5D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45" y="1755727"/>
            <a:ext cx="11103430" cy="51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BH|PENGUKUHAN NILAI RINGGIT DIJANGKA BERTERUSAN 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DF2A9-877A-4BC2-8046-F2E573C23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35" y="1698171"/>
            <a:ext cx="9507894" cy="49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DI AMBANG STATUS NEGARA BERPENDAPATAN TINGGI| MS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3ADD0-467E-404C-A0B0-68C26119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78" y="1677432"/>
            <a:ext cx="9190653" cy="50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4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TUNJUK DAYA TAHAN LUAR BIASA SEPARUH PERTAMA 2024|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290C9-AC07-44BE-A24A-32869C88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9" y="1749814"/>
            <a:ext cx="11271379" cy="49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BH|TIDAK HALANG KEMASUKAN PELABUR| MS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3D429-83A8-4023-A694-5A2376B4F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702" y="1662420"/>
            <a:ext cx="5598594" cy="511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987420" y="911306"/>
            <a:ext cx="815495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BH|ASAS EKONOMI, LEBIHAN AKAUN SEMASA SOKONG RINGGIT| MS 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9F11D-0A2B-4E82-BE48-3DC70E148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27" y="1882278"/>
            <a:ext cx="10688542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9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6000" y="845989"/>
            <a:ext cx="7371184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DIJANGKA KEKAL TIGA PERATUS SEHINGGA AKHIR 2025|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97DAD-2957-4629-9B3A-DFF70490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09" y="1597103"/>
            <a:ext cx="9364382" cy="38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6669" y="911306"/>
            <a:ext cx="748315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CATAT KENAIKAN HARIAN TERBESAR DALAM TEMPOH SEMBILAN TAHUN|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A1B367-9FA6-412F-A52F-B7971A896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45" y="1530220"/>
            <a:ext cx="8970909" cy="51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5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71396" y="807025"/>
            <a:ext cx="727787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ATASI PRESTASI DOLAR 11 HARI BERTURUT-TURUT|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1016CC-E531-4A4C-949C-30F69DB6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62" y="1558139"/>
            <a:ext cx="9145276" cy="34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24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67339" y="911306"/>
            <a:ext cx="730586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BH|PELUANG BELI SAHAM KETIKA RINGGIT,EKONOMI MENGUKUH|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0F5F08-1C17-45F2-B4E2-75D757CE1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23" y="1558212"/>
            <a:ext cx="9678751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4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13449</TotalTime>
  <Words>968</Words>
  <Application>Microsoft Office PowerPoint</Application>
  <PresentationFormat>Widescreen</PresentationFormat>
  <Paragraphs>228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NEW STRAITS TIMES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SINAR HARIAN</vt:lpstr>
      <vt:lpstr>SINAR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663</cp:revision>
  <dcterms:created xsi:type="dcterms:W3CDTF">2023-04-11T00:27:44Z</dcterms:created>
  <dcterms:modified xsi:type="dcterms:W3CDTF">2024-09-03T00:42:37Z</dcterms:modified>
</cp:coreProperties>
</file>