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66" r:id="rId3"/>
    <p:sldId id="412" r:id="rId4"/>
    <p:sldId id="365" r:id="rId5"/>
    <p:sldId id="367" r:id="rId6"/>
    <p:sldId id="368" r:id="rId7"/>
    <p:sldId id="408" r:id="rId8"/>
    <p:sldId id="409" r:id="rId9"/>
    <p:sldId id="410" r:id="rId10"/>
    <p:sldId id="370" r:id="rId11"/>
    <p:sldId id="371" r:id="rId12"/>
    <p:sldId id="373" r:id="rId13"/>
    <p:sldId id="374" r:id="rId14"/>
    <p:sldId id="375" r:id="rId15"/>
    <p:sldId id="376" r:id="rId16"/>
    <p:sldId id="377" r:id="rId17"/>
    <p:sldId id="381" r:id="rId18"/>
    <p:sldId id="382" r:id="rId19"/>
    <p:sldId id="383" r:id="rId20"/>
    <p:sldId id="378" r:id="rId21"/>
    <p:sldId id="379" r:id="rId22"/>
    <p:sldId id="380" r:id="rId23"/>
    <p:sldId id="384" r:id="rId24"/>
    <p:sldId id="355" r:id="rId25"/>
    <p:sldId id="357" r:id="rId26"/>
    <p:sldId id="359" r:id="rId27"/>
    <p:sldId id="387" r:id="rId28"/>
    <p:sldId id="388" r:id="rId29"/>
    <p:sldId id="390" r:id="rId30"/>
    <p:sldId id="389" r:id="rId31"/>
    <p:sldId id="391" r:id="rId32"/>
    <p:sldId id="392" r:id="rId33"/>
    <p:sldId id="393" r:id="rId34"/>
    <p:sldId id="394" r:id="rId35"/>
    <p:sldId id="395" r:id="rId36"/>
    <p:sldId id="396" r:id="rId37"/>
    <p:sldId id="397" r:id="rId38"/>
    <p:sldId id="398" r:id="rId39"/>
    <p:sldId id="399" r:id="rId40"/>
    <p:sldId id="400" r:id="rId41"/>
    <p:sldId id="401" r:id="rId42"/>
    <p:sldId id="402" r:id="rId43"/>
    <p:sldId id="403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89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99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22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1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87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82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18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25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1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0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2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65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7705736"/>
              </p:ext>
            </p:extLst>
          </p:nvPr>
        </p:nvGraphicFramePr>
        <p:xfrm>
          <a:off x="742951" y="119595"/>
          <a:ext cx="10620373" cy="6248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714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5085184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2369975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2760500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SUBSIDI BERSASAR PERKUKUH PENARAFAN KREDIT MALAYSIA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DANA ASING AKAN KEMBALI SEBAIK RINGGIT MENGUKUH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BRAHIM’S SEDIA MAKANAN HALAL TUJUH SYARIKAT PENERBANGAN TERBAIK DUNIA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RINGGIT EXPECTED TO TRADE IN NARROW RANGE AGAINST US DOLLAR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RINGGIT MATA WANG TERBAIK SERANTAU ENAM BULAN PERTAMA 2024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26655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PETRONAS PERUNTUK RM60b AKTIVITI HULUAN DOMESTIK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’RINGGIT TO HIT 4.55 VERSUS US DOLLAR BY YEAR-END’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3919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RASIONALISASI SUBSIDI RON95 MUNGKIN DIBUAT SECARA BERPERINGKAT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5338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HARGA EMAS MELONJAK 12 PERATUS TAHUN INI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8808856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PROTON JUAL 10,999 UNIT KERETA BULAN LAU, KEKAL TEMPAT KEDUA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JULAI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7932076"/>
                  </a:ext>
                </a:extLst>
              </a:tr>
              <a:tr h="31939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SEMAK LEVI UNTUNG LUAR BIASA ELAK INDUSTRI SAWIT TIDAK BERDAYA SAING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5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781194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PROJEK MEGA MUNGKIN DIUMUM SELEPAS BELANJAWAN 2025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5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490933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’RASIONALISASI SUBSIDI BERI HARGA ADIL KEPADA SEMUA’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5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5139027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REFORMASI EKONOMI GAGAL JIKA KETIRISAN TERUS BERLELUASA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150505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PURATA DAGANGAN HARIAN DI BURSA NAIK KEPADA RM3.27B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2438772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EKONOMI NEGARA BERPOTENSI CAPAI PERTUMBUHAN LEBIH 4 PERATUS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41457090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KUASA PEMBELI BOLEH NAIKKAN, RUNTUHKAN SYARIKAT ‘GAH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7281826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MALAYSIA BERISIKO RUGI TERLALU BANYAK IMPORT PRODUK DIGITAL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1587294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KUTIPAN HASIL CUKAI SUSUT SELEPAS SST GANTI GST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62702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516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NST|’RINGGIT TO HIT 4.55 VERSUS US DOLLAR BY YEAR-END’| MS 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921365-4C45-44FD-9FED-C7CBAF010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647" y="1662420"/>
            <a:ext cx="6316704" cy="503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19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55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071396" y="807025"/>
            <a:ext cx="7277877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BH|RASIONALISASI SUBSIDI RON95 MUNGKIN DIBUAT SECARA BERPERINGKAT| MS 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9DCB5A-2267-45E1-B2BA-19756B861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991" y="1538297"/>
            <a:ext cx="9088016" cy="52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24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BH|HARGA EMAS MELONJAK 12 PERATUS TAHUN INI| MS 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759F37-59EA-4810-86DC-8B2FE34F8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10" y="1849146"/>
            <a:ext cx="10814180" cy="416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60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67339" y="911306"/>
            <a:ext cx="7305869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BH|PROTON JUAL 10,999 UNIT KERETA BULAN LAU, KEKAL TEMPAT KEDUA| MS 27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0FC4F4-7498-4AA7-990D-B5F84DACD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277" y="1690413"/>
            <a:ext cx="6273444" cy="493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14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068286" y="911306"/>
            <a:ext cx="8055428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BH|SEMAK LEVI UNTUNG LUAR BIASA ELAK INDUSTRI SAWIT TIDAK BERDAYA SAING| MS 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D30F50-4EFE-4376-9985-23CEA225D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132" y="1599198"/>
            <a:ext cx="8285582" cy="520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73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940049" y="911306"/>
            <a:ext cx="63119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BH|PROJEK MEGA MUNGKIN DIUMUM SELEPAS BELANJAWAN 2025|MS 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DE5C84-8213-4EC8-8EE8-5E0233992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18" y="1958930"/>
            <a:ext cx="10870163" cy="358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13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95A7254-D591-46F8-8D72-225CCF1E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D9C1217-9D2A-458C-B569-7489472B3082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BH|’RASIONALISASI SUBSIDI BERI HARGA ADIL KEPADA SEMUA’|MS 2’4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AED22F-6DB3-43A3-8EC6-9BE755C1A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064" y="1566838"/>
            <a:ext cx="7305869" cy="523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981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79650" y="898687"/>
            <a:ext cx="71120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BH|REFORMASI EKONOMI GAGAL JIKA KETIRISAN TERUS BERLELUASA| MS 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242437-4FFE-4749-8E5C-77DA762F7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350" y="1620441"/>
            <a:ext cx="6759439" cy="507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44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79650" y="898687"/>
            <a:ext cx="71120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BH|PURATA DAGANGAN HARIAN DI BURSA NAIK KEPADA RM3.27B| MS 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F73208-5584-46C7-A1A5-C5B951A7B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573" y="1985761"/>
            <a:ext cx="8268854" cy="288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13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71649" y="898687"/>
            <a:ext cx="8467725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NST|EKONOMI NEGARA BERPOTENSI CAPAI PERTUMBUHAN LEBIH 4 PERATUS| MS 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1EE48C-2B2E-4A08-B0AD-57E78ED24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135" y="1649801"/>
            <a:ext cx="6564084" cy="498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45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407929"/>
              </p:ext>
            </p:extLst>
          </p:nvPr>
        </p:nvGraphicFramePr>
        <p:xfrm>
          <a:off x="397717" y="320784"/>
          <a:ext cx="10991461" cy="62842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008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6788008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1996865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1756580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24430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558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BNM KEKALKAN OPR KALI KETUJUH BERTURUT-TURUT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 JULAI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33215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USAHA BERSEPADU KERAJAAN BANTU PRESTASI RINGGIT TERUS MENGUKUH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15 JULAI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3215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RINGGIT MULA PULIH DIDORONG PRESTASI DOMESTIK POSITIF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15 JULAI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33215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PASARAN SAHAM,RINGGIT DIUNJUR TERUS MENGUKUH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 JULAI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3215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TACKLING THE E-INVOICE PAIN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17 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28465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MALAYSIA TERUSKAN LONJAKAN  PERDAGANGAN,PELABURAN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19 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77644404"/>
                  </a:ext>
                </a:extLst>
              </a:tr>
              <a:tr h="28465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PENGURANGAN 10 PERATUS SUBSIDI RON95 BOLEH KURANGKAN DEFISIT FISKAL 0.2 PERATUS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19 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59961352"/>
                  </a:ext>
                </a:extLst>
              </a:tr>
              <a:tr h="28465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PRESTASI EKONOMI 2024 MAMPU ATASI UNJURAN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22 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16651889"/>
                  </a:ext>
                </a:extLst>
              </a:tr>
              <a:tr h="28465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ExxonMobil MAHU JUAL ASET MINYAK, GAS KEPADA PETRONAS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22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71034477"/>
                  </a:ext>
                </a:extLst>
              </a:tr>
              <a:tr h="28465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PETRONAS MUNGKIN HILANG SEBAHAGIAN HASIL KEPADA PETROS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23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81453390"/>
                  </a:ext>
                </a:extLst>
              </a:tr>
              <a:tr h="28465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KERAJAAN SASAR KURANGKAN 50 PERATUS IMPORT GETAH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24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08343505"/>
                  </a:ext>
                </a:extLst>
              </a:tr>
              <a:tr h="28465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EKONOMI MALAYSIA DIUNJUR KEKAL 4.5 PERATUS TAHUN INI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24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1750818"/>
                  </a:ext>
                </a:extLst>
              </a:tr>
              <a:tr h="28465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PELAKSANAAN e-</a:t>
                      </a:r>
                      <a:r>
                        <a:rPr lang="en-US" sz="1200" dirty="0" err="1"/>
                        <a:t>Invois</a:t>
                      </a:r>
                      <a:r>
                        <a:rPr lang="en-US" sz="1200" dirty="0"/>
                        <a:t> DIJANGKA JEJAS JUALAN KERETA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24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36539239"/>
                  </a:ext>
                </a:extLst>
              </a:tr>
              <a:tr h="28465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INFLASI TERKAWAL BULAN PERTAMA PENYASARAN SUBSIDI DIESEL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25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58920789"/>
                  </a:ext>
                </a:extLst>
              </a:tr>
              <a:tr h="28465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HAD TEMPOH PINJAMAN RUMAH KEKAL 35 TAHUN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26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41924787"/>
                  </a:ext>
                </a:extLst>
              </a:tr>
              <a:tr h="28465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PLATFORM E-DAGANG TEMPATAN PACU EKONOMI DIGITAL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29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77557757"/>
                  </a:ext>
                </a:extLst>
              </a:tr>
              <a:tr h="28465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’BUDAYA KAFE’HIDUPKAN SEMULA INDUSTRI KEDAI KOPI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30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12135474"/>
                  </a:ext>
                </a:extLst>
              </a:tr>
              <a:tr h="28465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 TUMPUAN EKONOMI BERNILAI TINGGI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30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95371731"/>
                  </a:ext>
                </a:extLst>
              </a:tr>
              <a:tr h="28465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KEUNTUNGAN BERSIH BURSA MALAYSIA NAIK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31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01111947"/>
                  </a:ext>
                </a:extLst>
              </a:tr>
              <a:tr h="28465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USAHAWAN NANAS HAMPIR PUTUS ASA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31 JULAI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30484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FAFE052-491F-4B79-BFA8-372468977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7AAD932-7E83-44FF-9FFA-F1416726E32D}"/>
              </a:ext>
            </a:extLst>
          </p:cNvPr>
          <p:cNvSpPr txBox="1">
            <a:spLocks/>
          </p:cNvSpPr>
          <p:nvPr/>
        </p:nvSpPr>
        <p:spPr>
          <a:xfrm>
            <a:off x="2174033" y="911306"/>
            <a:ext cx="6881067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BH|KUASA PEMBELI BOLEH NAIKKAN, RUNTUHKAN SYARIKAT ‘GAH’|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08D5D7-8084-4F7B-9DDF-5117D8749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890" y="1991584"/>
            <a:ext cx="9476792" cy="416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77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CE1D107-0324-4F47-B0E6-371FE1D0B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968CCDE-DD9F-48A7-9226-2B9C3ED4FC26}"/>
              </a:ext>
            </a:extLst>
          </p:cNvPr>
          <p:cNvSpPr txBox="1">
            <a:spLocks/>
          </p:cNvSpPr>
          <p:nvPr/>
        </p:nvSpPr>
        <p:spPr>
          <a:xfrm>
            <a:off x="3010028" y="889551"/>
            <a:ext cx="635233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BH|MALAYSIA BERISIKO RUGI TERLALU BANYAK IMPORT PRODUK DIGITAL|MS 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706F34-A6F4-445D-BE56-B612D380A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384" y="1732034"/>
            <a:ext cx="5859623" cy="509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13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FE3D454-8970-4AD5-B385-2568A1B66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2EFB45B-663C-415C-A6B2-A51D15980854}"/>
              </a:ext>
            </a:extLst>
          </p:cNvPr>
          <p:cNvSpPr txBox="1">
            <a:spLocks/>
          </p:cNvSpPr>
          <p:nvPr/>
        </p:nvSpPr>
        <p:spPr>
          <a:xfrm>
            <a:off x="2651708" y="1043350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BH|KUTIPAN HASIL CUKAI SUSUT SELEPAS SST GANTI GST| MS 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011CFA-295F-4681-9598-368DB0C4E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888" y="2133419"/>
            <a:ext cx="8402223" cy="259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655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B680C89-E1C2-44CA-9F1D-807FA0EB8E06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BH|BNM KEKALKAN OPR KALI KETUJUH BERTURUT-TURUT| MS 26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D2609E4-D5AA-4ECC-A2AB-7CD13B893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054B9E-23F8-4885-8160-4E12D7725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700" y="1920000"/>
            <a:ext cx="7067937" cy="468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96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768599" y="911306"/>
            <a:ext cx="66548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 JULAI 2024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BH|USAHA BERSEPADU KERAJAAN BANTU PRESTASI RINGGIT TERUS MENGUKUH| MS 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CE826E-CD32-4609-A057-09A110288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6" y="1504949"/>
            <a:ext cx="10258424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696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899" y="911306"/>
            <a:ext cx="6340475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 JULAI 2024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BH|RINGGIT MULA PULIH DIDORONG PRESTASI DOMESTIK POSITIF| MS 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1F9FE6-676E-402C-8B5B-61781CCBD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324" y="1524000"/>
            <a:ext cx="9210675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405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 JULAI 2024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BH|PASARAN SAHAM,RINGGIT DIUNJUR TERUS MENGUKUH| MS 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EAE225-7DA7-41FE-8A07-185C9FF34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5" y="1543050"/>
            <a:ext cx="9696449" cy="515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998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NST|TACKLING THE E-INVOICE PAIN| MS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D67810-8222-4A94-8D64-A0E21C917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4" y="1676401"/>
            <a:ext cx="11163301" cy="502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987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51125" y="911306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19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BH|MALAYSIA TERUSKAN LONJAKAN  PERDAGANGAN,PELABURAN| MS 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0BC7D2-3544-4B66-A6A3-3C7D81F97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125" y="1524000"/>
            <a:ext cx="8411749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655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1743075" y="1024148"/>
            <a:ext cx="8353425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19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BH|PENGURANGAN 10 PERATUS SUBSIDI RON95 BOLEH KURANGKAN DEFISIT FISKAL 0.2 PERATUS| MS 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C73D3D-CF38-4F7A-8FB8-2CBF18B1A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150" y="1647825"/>
            <a:ext cx="5962650" cy="513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45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919254"/>
              </p:ext>
            </p:extLst>
          </p:nvPr>
        </p:nvGraphicFramePr>
        <p:xfrm>
          <a:off x="397717" y="320784"/>
          <a:ext cx="10991461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008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6788008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1996865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1756580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24430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558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EKONOMI NEGARA MAMPU ATASI PERTUMBUHAN KDNK DUNIA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31 JULAI 2024</a:t>
                      </a:r>
                    </a:p>
                    <a:p>
                      <a:pPr algn="ctr"/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31949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BH|PRESTASI EKONOMI 2024 MAMPU ATASI UNJURAN| MS 28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5FA41B-D329-4732-91CA-0523F5131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907" y="1735608"/>
            <a:ext cx="4820185" cy="504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503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 err="1"/>
              <a:t>BH|ExxonMobil</a:t>
            </a:r>
            <a:r>
              <a:rPr lang="en-US" sz="1400" dirty="0"/>
              <a:t> MAHU JUAL ASET MINYAK, GAS KEPADA PETRONAS| MS 29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B110D5-122E-4730-BFF0-C16CF37F2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90" y="1920000"/>
            <a:ext cx="11131420" cy="320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129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BH|PETRONAS MUNGKIN HILANG SEBAHAGIAN HASIL KEPADA PETROS| MS 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A3F36F-9848-4F9B-9497-4EC228239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555" y="1920000"/>
            <a:ext cx="10664890" cy="341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784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144484" y="1072784"/>
            <a:ext cx="7903029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</a:t>
            </a:r>
            <a:r>
              <a:rPr lang="en-US" sz="1600" b="1" cap="all" dirty="0" err="1"/>
              <a:t>julai</a:t>
            </a:r>
            <a:r>
              <a:rPr lang="en-US" sz="1600" b="1" cap="all" dirty="0"/>
              <a:t>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BH|KERAJAAN SASAR KURANGKAN 50 PERATUS IMPORT GETAH| MS 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B73416-3B65-4657-BF20-8ACE4E50F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332" y="1747935"/>
            <a:ext cx="6867331" cy="503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9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BH|EKONOMI MALAYSIA DIUNJUR KEKAL 4.5 PERATUS TAHUN INI| MS 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54DD52-64A8-42A2-9E83-305FCB99D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722" y="1731890"/>
            <a:ext cx="5775649" cy="503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293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BH|PELAKSANAAN e-</a:t>
            </a:r>
            <a:r>
              <a:rPr lang="en-US" sz="1400" dirty="0" err="1"/>
              <a:t>Invois</a:t>
            </a:r>
            <a:r>
              <a:rPr lang="en-US" sz="1400" dirty="0"/>
              <a:t> DIJANGKA JEJAS JUALAN KERETA| MS 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56EC55-5639-407C-AD0E-6C1B7F93B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006" y="1768237"/>
            <a:ext cx="8837988" cy="501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185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BH|INFLASI TERKAWAL BULAN PERTAMA PENYASARAN SUBSIDI DIESEL| MS 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5CBAF8-BA6F-4E64-80CE-BBF530222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947" y="1663918"/>
            <a:ext cx="6996754" cy="510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345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BH|HAD TEMPOH PINJAMAN RUMAH KEKAL 35 TAHUN| MS 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11ED59-F6FB-49AF-B90F-77FAF6938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817" y="1704377"/>
            <a:ext cx="7887283" cy="506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092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BH|PLATFORM E-DAGANG TEMPATAN PACU EKONOMI DIGITAL| MS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5480FF-A7C7-4051-8B03-3FC7456A4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75" y="1920000"/>
            <a:ext cx="10726647" cy="386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856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30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BH|’BUDAYA KAFE’HIDUPKAN SEMULA INDUSTRI KEDAI KOPI| MS 29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0A8173-FAC7-4E06-B17B-C1DF296E4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12" y="1975689"/>
            <a:ext cx="10736173" cy="385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1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BH|SUBSIDI BERSASAR PERKUKUH PENARAFAN KREDIT MALAYSIA| MS 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01326F-A555-4186-B231-155B3788F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254" y="1598918"/>
            <a:ext cx="8569491" cy="522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791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30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SH|BERI TUMPUAN EKONOMI BERNILAI TINGGI| MS 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9A0442-4E2A-4F52-B316-7720CCD76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808" y="1675123"/>
            <a:ext cx="8905737" cy="493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323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1623527" y="940169"/>
            <a:ext cx="856550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31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SH|KEUNTUNGAN BERSIH BURSA MALAYSIA NAIK| MS 31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02BD13-8209-4ED2-AA3A-D616796C5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556" y="1670322"/>
            <a:ext cx="7034070" cy="502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1336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31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BH|USAHAWAN NANAS HAMPIR PUTUS ASA| MS 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721C93-3E8C-4FF8-967E-DC3209342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125" y="1645956"/>
            <a:ext cx="7677748" cy="505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390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31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BH|EKONOMI NEGARA MAMPU ATASI PERTUMBUHAN KDNK DUNIA| MS 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7CFB9A-5701-4D21-888A-E09810604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832" y="1683826"/>
            <a:ext cx="7260334" cy="507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85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BH|DANA ASING AKAN KEMBALI SEBAIK RINGGIT MENGUKUH| MS 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068644-53EE-4D30-AEA2-B2273F552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171" y="1807158"/>
            <a:ext cx="10319657" cy="448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65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987420" y="911306"/>
            <a:ext cx="815495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BH|BRAHIM’S SEDIA MAKANAN HALAL TUJUH SYARIKAT PENERBANGAN TERBAIK DUNIA| MS 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BDBD26-AE89-4162-8641-8AB28FF3C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090" y="1662420"/>
            <a:ext cx="5829818" cy="514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90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04206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127380" y="873982"/>
            <a:ext cx="7772400" cy="70860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 |RINGGIT EXPECTED TO TRADE IN NARROW RANGE AGAINST US DOLLAR | MS 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56D137-A4B2-45C7-BEAA-ACEA41037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889" y="1619911"/>
            <a:ext cx="6010211" cy="515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17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94875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86000" y="845989"/>
            <a:ext cx="7371184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BH|RINGGIT MATA WANG TERBAIK SERANTAU ENAM BULAN PERTAMA 2024| MS 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714291-DD25-4BCF-83D2-C1CEA9258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425" y="1552499"/>
            <a:ext cx="8242333" cy="521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14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JULAI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BH|PETRONAS PERUNTUK RM60b AKTIVITI HULUAN DOMESTIK| MS 26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BE6D81-6DA5-4743-B831-CA5B2B967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824" y="1576874"/>
            <a:ext cx="7940351" cy="518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167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12705</TotalTime>
  <Words>1248</Words>
  <Application>Microsoft Office PowerPoint</Application>
  <PresentationFormat>Widescreen</PresentationFormat>
  <Paragraphs>292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BERITA HARIAN</vt:lpstr>
      <vt:lpstr>BERITA HARIAN</vt:lpstr>
      <vt:lpstr>BERITA HARIAN</vt:lpstr>
      <vt:lpstr>NEW STRAITS TIMES</vt:lpstr>
      <vt:lpstr>BERITA HARIAN</vt:lpstr>
      <vt:lpstr>BERITA HARIAN</vt:lpstr>
      <vt:lpstr>NEW STRAITS TIMES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NEW STRAITS TIMES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NEW STRAITS TIMES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SINAR HARIAN</vt:lpstr>
      <vt:lpstr>SINAR HARIAN</vt:lpstr>
      <vt:lpstr>BERITA HARIAN</vt:lpstr>
      <vt:lpstr>BERITA HARIAN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MOHE2</cp:lastModifiedBy>
  <cp:revision>621</cp:revision>
  <dcterms:created xsi:type="dcterms:W3CDTF">2023-04-11T00:27:44Z</dcterms:created>
  <dcterms:modified xsi:type="dcterms:W3CDTF">2024-08-06T02:14:42Z</dcterms:modified>
</cp:coreProperties>
</file>