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24FCAB-DDE9-4B4C-8512-5351AE960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495942"/>
              </p:ext>
            </p:extLst>
          </p:nvPr>
        </p:nvGraphicFramePr>
        <p:xfrm>
          <a:off x="351692" y="404089"/>
          <a:ext cx="10374923" cy="1088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525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5205968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2197822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2567608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2347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2347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LULUSAN IJAZAH KEJURUTERAAN MALAYSIA LAYAK KERJA DI 24 NEGARA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 JUN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BERITA HARIAN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2347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KUALITI PROGRAM KEJURUTERAAN IPT TAK MENEPATI KEHENDAK PASARAN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25 JUN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496378"/>
                  </a:ext>
                </a:extLst>
              </a:tr>
              <a:tr h="3336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PEMETAAN SEMULA KURIKULUM UA PERLU BABIT PEMAIN INDUSTRI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 JUN 2024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BERITA </a:t>
                      </a:r>
                      <a:r>
                        <a:rPr lang="en-US" sz="1200" dirty="0"/>
                        <a:t>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5977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0730CC-C768-44B4-B1BC-288BF4AA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61DB4E8-B6F1-4AA4-91FB-2B8ECB31DA54}"/>
              </a:ext>
            </a:extLst>
          </p:cNvPr>
          <p:cNvSpPr txBox="1">
            <a:spLocks/>
          </p:cNvSpPr>
          <p:nvPr/>
        </p:nvSpPr>
        <p:spPr>
          <a:xfrm>
            <a:off x="2635250" y="916679"/>
            <a:ext cx="65151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19 JUN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BH|LULUSAN IJAZAH KEJURUTERAAN MALAYSIA LAYAK KERJA DI 24 NEGARA| MS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BBFBD4-E050-4D80-A466-E815099CD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097" y="1694833"/>
            <a:ext cx="7905806" cy="496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6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0730CC-C768-44B4-B1BC-288BF4AA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61DB4E8-B6F1-4AA4-91FB-2B8ECB31DA54}"/>
              </a:ext>
            </a:extLst>
          </p:cNvPr>
          <p:cNvSpPr txBox="1">
            <a:spLocks/>
          </p:cNvSpPr>
          <p:nvPr/>
        </p:nvSpPr>
        <p:spPr>
          <a:xfrm>
            <a:off x="2635250" y="916679"/>
            <a:ext cx="65151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25 JUN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BH|KUALITI PROGRAM KEJURUTERAAN IPT TAK MENEPATI KEHENDAK PASARAN| MS 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0CE2DE-1614-4470-A246-38F01CAA1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223" y="1556238"/>
            <a:ext cx="9759461" cy="50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43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0730CC-C768-44B4-B1BC-288BF4AA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61DB4E8-B6F1-4AA4-91FB-2B8ECB31DA54}"/>
              </a:ext>
            </a:extLst>
          </p:cNvPr>
          <p:cNvSpPr txBox="1">
            <a:spLocks/>
          </p:cNvSpPr>
          <p:nvPr/>
        </p:nvSpPr>
        <p:spPr>
          <a:xfrm>
            <a:off x="2635250" y="916679"/>
            <a:ext cx="65151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25 JUN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BH|PEMETAAN SEMULA KURIKULUM UA PERLU BABIT PEMAIN INDUSTRI| MS 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A09FDB-0AF1-4156-9AFE-4AC29D74A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9" y="1591408"/>
            <a:ext cx="11207262" cy="519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17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102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BERITA HARIAN</vt:lpstr>
      <vt:lpstr>BERITA HARIAN</vt:lpstr>
      <vt:lpstr>BERITA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48</cp:revision>
  <dcterms:created xsi:type="dcterms:W3CDTF">2023-04-11T00:27:44Z</dcterms:created>
  <dcterms:modified xsi:type="dcterms:W3CDTF">2024-08-06T01:29:05Z</dcterms:modified>
</cp:coreProperties>
</file>