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4FCAB-DDE9-4B4C-8512-5351AE960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67182"/>
              </p:ext>
            </p:extLst>
          </p:nvPr>
        </p:nvGraphicFramePr>
        <p:xfrm>
          <a:off x="1053840" y="254618"/>
          <a:ext cx="9881119" cy="5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07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37925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91663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848896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KEMAJUAN PROJEK ECRL DI 4 NEGERI LEBIH 60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MAC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BH|KEMAJUAN PROJEK ECRL DI 4 NEGERI LEBIH 60 PERATUS| MS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BC3F8-5BCD-4432-87ED-A65577CA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754600"/>
            <a:ext cx="8678915" cy="49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38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35</cp:revision>
  <dcterms:created xsi:type="dcterms:W3CDTF">2023-04-11T00:27:44Z</dcterms:created>
  <dcterms:modified xsi:type="dcterms:W3CDTF">2024-04-22T01:53:17Z</dcterms:modified>
</cp:coreProperties>
</file>