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415" r:id="rId4"/>
    <p:sldId id="414" r:id="rId5"/>
    <p:sldId id="413" r:id="rId6"/>
    <p:sldId id="412" r:id="rId7"/>
    <p:sldId id="416" r:id="rId8"/>
    <p:sldId id="4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052240"/>
              </p:ext>
            </p:extLst>
          </p:nvPr>
        </p:nvGraphicFramePr>
        <p:xfrm>
          <a:off x="839837" y="365433"/>
          <a:ext cx="10256807" cy="242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933719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89253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RECORD NEW EV DISPLAYS AT MALAYSIA AUTOSHOW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PENGURANGAN CUKAI JALAN, MODEL BAHARU PECU PERMINTAAN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 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0918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SUBSIDI BERSASAR BAHAN API BAKAL LONJAK JUALAN KERETA ELEKTRIK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EV KELUARAN PERODUA DIJANGKA RM50000 HINGGA RM 100000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18 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UTAMA WARGA TEMPATAN ISI PELUANG KERJA DI ECRL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PENYASARAN SUBSIDI BUKA RUANG LAKSANA PROJEK MEGA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675140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NRES WUJUD GARIS PANDUAN LUPUS PANEL SOLAR,BATERI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NST|RECORD NEW EV DISPLAYS AT MALAYSIA AUTOSHOW|MS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535D4-438F-4E92-B172-40C6A182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67" y="1561461"/>
            <a:ext cx="3999066" cy="51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17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BH|PENGURANGAN CUKAI JALAN, MODEL BAHARU PECU PERMINTAAN EV|MS 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A0F87-DA17-4B45-B2B8-9D8CB40F3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08" y="1608373"/>
            <a:ext cx="5694630" cy="50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7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BH|SUBSIDI BERSASAR BAHAN API BAKAL LONJAK JUALAN KERETA ELEKTRIK|MS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10D36-5312-48B3-BD55-581CFE12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99" y="1572766"/>
            <a:ext cx="7811699" cy="51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9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350B490-A536-4FBF-B5E4-D41E29FC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CE8A204-BA0F-4D9C-B668-94C1C286057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BH|EV KELUARAN PERODUA DIJANGKA RM50000 HINGGA RM 100000| MS 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51DC2-1F1B-4E35-BB93-0F042C8AA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21" y="1836893"/>
            <a:ext cx="9338733" cy="43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1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6F7DA-C005-4B1B-9618-82FBD1F7F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92241"/>
            <a:ext cx="10515600" cy="361810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C988D7-9432-46AD-B2B1-B533DEBA7D0B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BB9061F-2F41-4481-A477-328611BF8D6D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BH|UTAMA WARGA TEMPATAN ISI PELUANG KERJA DI ECRL| MS 13</a:t>
            </a:r>
          </a:p>
        </p:txBody>
      </p:sp>
    </p:spTree>
    <p:extLst>
      <p:ext uri="{BB962C8B-B14F-4D97-AF65-F5344CB8AC3E}">
        <p14:creationId xmlns:p14="http://schemas.microsoft.com/office/powerpoint/2010/main" val="338962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CD7BA6-E495-4A26-9064-6D2B078B6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45" y="1825624"/>
            <a:ext cx="10707255" cy="487073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B37BD2-6D15-43B1-BE1D-BE2B40E9CAC2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32FC343-2ED9-4208-A85F-10EA00411BDE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BH|PENYASARAN SUBSIDI BUKA RUANG LAKSANA PROJEK MEGA| MS 22</a:t>
            </a:r>
          </a:p>
        </p:txBody>
      </p:sp>
    </p:spTree>
    <p:extLst>
      <p:ext uri="{BB962C8B-B14F-4D97-AF65-F5344CB8AC3E}">
        <p14:creationId xmlns:p14="http://schemas.microsoft.com/office/powerpoint/2010/main" val="104225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8447F-5E9F-4048-AD8B-B5D9E08DA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618" y="1825625"/>
            <a:ext cx="10587182" cy="466725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EE68C6-6718-4452-A1D5-22E922AFE5FA}"/>
              </a:ext>
            </a:extLst>
          </p:cNvPr>
          <p:cNvSpPr txBox="1">
            <a:spLocks/>
          </p:cNvSpPr>
          <p:nvPr/>
        </p:nvSpPr>
        <p:spPr>
          <a:xfrm>
            <a:off x="3900110" y="160192"/>
            <a:ext cx="4391779" cy="75111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BERITA HARIAN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81D6CA-9FED-4C73-BA88-92B0BF30FE20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28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BH|NRES WUJUD GARIS PANDUAN LUPUS PANEL SOLAR,BATERI EV| MS 18</a:t>
            </a:r>
          </a:p>
        </p:txBody>
      </p:sp>
    </p:spTree>
    <p:extLst>
      <p:ext uri="{BB962C8B-B14F-4D97-AF65-F5344CB8AC3E}">
        <p14:creationId xmlns:p14="http://schemas.microsoft.com/office/powerpoint/2010/main" val="242079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233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NEW STRAITS TIMES</vt:lpstr>
      <vt:lpstr>BERITA HARIAN</vt:lpstr>
      <vt:lpstr>BERITA HARIAN</vt:lpstr>
      <vt:lpstr>BERITA HARIAN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188</cp:revision>
  <dcterms:created xsi:type="dcterms:W3CDTF">2023-04-11T00:27:44Z</dcterms:created>
  <dcterms:modified xsi:type="dcterms:W3CDTF">2024-08-06T01:28:57Z</dcterms:modified>
</cp:coreProperties>
</file>