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3" r:id="rId3"/>
    <p:sldId id="257" r:id="rId4"/>
    <p:sldId id="34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84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05753"/>
              </p:ext>
            </p:extLst>
          </p:nvPr>
        </p:nvGraphicFramePr>
        <p:xfrm>
          <a:off x="967596" y="272127"/>
          <a:ext cx="10256807" cy="1184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335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4933719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892539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2957214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PELUANG MALAYSIA PERKASA SEKTOR E &amp; 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 MAC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SINAR </a:t>
                      </a:r>
                      <a:r>
                        <a:rPr lang="en-US" sz="1200" dirty="0"/>
                        <a:t>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UNLOCK A BRIGHTER FUTURE AND EMPOWER YOUR SUSTAINABLE JOURNEY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 MAC2024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NEW STRAITS TIMES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1616983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SAIC PERKENAL EV BERMULA RM103,999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28 MAC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8045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222DF27-B98D-4060-87EE-3E5626402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117EB38-BEB4-45F5-9360-842818C54DA2}"/>
              </a:ext>
            </a:extLst>
          </p:cNvPr>
          <p:cNvSpPr txBox="1">
            <a:spLocks/>
          </p:cNvSpPr>
          <p:nvPr/>
        </p:nvSpPr>
        <p:spPr>
          <a:xfrm>
            <a:off x="2853267" y="911306"/>
            <a:ext cx="6578599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13 MAC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SH|PELUANG MALAYSIA PERKASA SEKTOR E &amp; E| MS 29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E4E02A-1157-46EE-A5B0-083492AAF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543050"/>
            <a:ext cx="10540999" cy="515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3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317687" y="911306"/>
            <a:ext cx="7378573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20 MAC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 |UNLOCK A BRIGHTER FUTURE AND EMPOWER YOUR SUSTAINABLE JOURNEY| MS 11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52488C-7799-4372-80CF-E1D2E3044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396" y="1746444"/>
            <a:ext cx="8143153" cy="49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4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222DF27-B98D-4060-87EE-3E5626402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117EB38-BEB4-45F5-9360-842818C54DA2}"/>
              </a:ext>
            </a:extLst>
          </p:cNvPr>
          <p:cNvSpPr txBox="1">
            <a:spLocks/>
          </p:cNvSpPr>
          <p:nvPr/>
        </p:nvSpPr>
        <p:spPr>
          <a:xfrm>
            <a:off x="2853267" y="911306"/>
            <a:ext cx="6578599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28 MAC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BH|SAIC PERKENAL EV BERMULA RM103,999| MS 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CE732B-A07F-4296-B0E8-55905A86C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404" y="1750769"/>
            <a:ext cx="8326859" cy="472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3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3912</TotalTime>
  <Words>95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SINAR HARIAN</vt:lpstr>
      <vt:lpstr>NEW STRAITS TIMES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MOHE2</cp:lastModifiedBy>
  <cp:revision>163</cp:revision>
  <dcterms:created xsi:type="dcterms:W3CDTF">2023-04-11T00:27:44Z</dcterms:created>
  <dcterms:modified xsi:type="dcterms:W3CDTF">2024-04-22T01:56:09Z</dcterms:modified>
</cp:coreProperties>
</file>