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  <p:sldId id="4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01374"/>
              </p:ext>
            </p:extLst>
          </p:nvPr>
        </p:nvGraphicFramePr>
        <p:xfrm>
          <a:off x="839837" y="365433"/>
          <a:ext cx="10256807" cy="118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933719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89253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2,288 STESEN PENGECAS EV DIPASANG SEHINGGA MAC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 MEI 2024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OPS POWER BERJAYA ELAK TNB KERUGIAN RM2 BILION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28 MEI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TINGKAT PERBELANJAAN PENUHI PERMINTAAN TENAGA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28 MEI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BH|2,288 STESEN PENGECAS EV DIPASANG SEHINGGA MAC|MS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C75B4-3E55-4E1F-9A91-B69EC706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3" y="1692998"/>
            <a:ext cx="11404349" cy="42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BH|OPS POWER BERJAYA ELAK TNB KERUGIAN RM2 BILION|MS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3DCE4-6F7D-4838-B487-440BA73D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018" y="1757916"/>
            <a:ext cx="5920966" cy="47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 TINGKAT PERBELANJAAN PENUHI PERMINTAAN TENAGA|MS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834DE-4839-4153-B950-94353658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575" y="1831773"/>
            <a:ext cx="4755881" cy="48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94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180</cp:revision>
  <dcterms:created xsi:type="dcterms:W3CDTF">2023-04-11T00:27:44Z</dcterms:created>
  <dcterms:modified xsi:type="dcterms:W3CDTF">2024-06-10T02:33:27Z</dcterms:modified>
</cp:coreProperties>
</file>