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1" r:id="rId4"/>
    <p:sldId id="340" r:id="rId5"/>
    <p:sldId id="342" r:id="rId6"/>
    <p:sldId id="341" r:id="rId7"/>
    <p:sldId id="343" r:id="rId8"/>
    <p:sldId id="355" r:id="rId9"/>
    <p:sldId id="345" r:id="rId10"/>
    <p:sldId id="356" r:id="rId11"/>
    <p:sldId id="357" r:id="rId12"/>
    <p:sldId id="344" r:id="rId13"/>
    <p:sldId id="35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6489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132" y="2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07/02/2024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9993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07/02/2024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3226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07/02/2024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2121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07/02/2024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0876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07/02/2024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3828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07/02/2024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9188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07/02/2024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1257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07/02/2024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5103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07/02/2024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9015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07/02/2024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0212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07/02/2024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5655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7A1E04-DC28-4010-A0D5-F115ADD9429A}" type="datetimeFigureOut">
              <a:rPr lang="en-US" smtClean="0"/>
              <a:t>07/02/2024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17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8443923-C019-4D91-8404-0EC5FB9516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2107514"/>
              </p:ext>
            </p:extLst>
          </p:nvPr>
        </p:nvGraphicFramePr>
        <p:xfrm>
          <a:off x="839837" y="365433"/>
          <a:ext cx="10256807" cy="39194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3335">
                  <a:extLst>
                    <a:ext uri="{9D8B030D-6E8A-4147-A177-3AD203B41FA5}">
                      <a16:colId xmlns:a16="http://schemas.microsoft.com/office/drawing/2014/main" val="1368108344"/>
                    </a:ext>
                  </a:extLst>
                </a:gridCol>
                <a:gridCol w="5816677">
                  <a:extLst>
                    <a:ext uri="{9D8B030D-6E8A-4147-A177-3AD203B41FA5}">
                      <a16:colId xmlns:a16="http://schemas.microsoft.com/office/drawing/2014/main" val="2342386776"/>
                    </a:ext>
                  </a:extLst>
                </a:gridCol>
                <a:gridCol w="1989437">
                  <a:extLst>
                    <a:ext uri="{9D8B030D-6E8A-4147-A177-3AD203B41FA5}">
                      <a16:colId xmlns:a16="http://schemas.microsoft.com/office/drawing/2014/main" val="2219442741"/>
                    </a:ext>
                  </a:extLst>
                </a:gridCol>
                <a:gridCol w="1977358">
                  <a:extLst>
                    <a:ext uri="{9D8B030D-6E8A-4147-A177-3AD203B41FA5}">
                      <a16:colId xmlns:a16="http://schemas.microsoft.com/office/drawing/2014/main" val="96783733"/>
                    </a:ext>
                  </a:extLst>
                </a:gridCol>
              </a:tblGrid>
              <a:tr h="19917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BIL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TAJUK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TARIKH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SURAT</a:t>
                      </a:r>
                      <a:r>
                        <a:rPr lang="en-US" sz="1200" baseline="0" dirty="0"/>
                        <a:t>KHABAR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680344521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PERSAINGAN EV PACU SEKTOR SEMIKONDUKTOR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5 JANUARI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569118448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LRT3 LEBIH 91 PERATUS SIAP,SEDIA BEROPERASI 2025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10 JANUARI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701616983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JUALAN VARIAN BEV VOLVO DI MALAYSIA MENINGKAT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10 JANUARI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228045667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PRASARANA BERALIH GUNA EV MENJELANG 2037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10 JANUARI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99295820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EYE ON BIGGER CONNECTIVITY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11 JANUARI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NEW STRAITS TIMES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917759880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PROJEK PENGUKUHAN BEKALAN ELEKTRIK PULAU PINANG SOLUSI LESTARI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17 JANUARI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296751405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TRON BRADBURY ENERGY BUKA HAB EV DI LEMBAH WAWASAN MALAYSIA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26 JANUARI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58496378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UEM GROUP BINA POTENSI JURUTERA MUDA INDUSTRI TENAGA HIJAU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30 JANUARI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SINAR HARIAN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858721931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9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UEM GROUP BINA POTENSI JURUTERA MUDA INDUSTRI TENAGA HIJAU..SAMBUNGAN..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30 JANUARI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113790745"/>
                  </a:ext>
                </a:extLst>
              </a:tr>
              <a:tr h="11809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BIG BOOST FOR POWER SECTOR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30 JANUARY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NEW STRAITS TIMES</a:t>
                      </a:r>
                    </a:p>
                    <a:p>
                      <a:pPr algn="ctr"/>
                      <a:endParaRPr lang="en-US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197441799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11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ROSY OUTLOOK FOR CARMAKERS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31 JANUARY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NEW STRAITS TIMES</a:t>
                      </a:r>
                    </a:p>
                    <a:p>
                      <a:pPr algn="ctr"/>
                      <a:endParaRPr lang="en-US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5399694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105164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BB1ADF-65A2-48AB-9F7A-F7961C8CD2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329" y="1662420"/>
            <a:ext cx="10659701" cy="471122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D1A35E4E-DB46-4670-8897-726B5DBDE2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3B6052EB-D10C-4613-8BA2-F07BC7F285D1}"/>
              </a:ext>
            </a:extLst>
          </p:cNvPr>
          <p:cNvSpPr txBox="1">
            <a:spLocks/>
          </p:cNvSpPr>
          <p:nvPr/>
        </p:nvSpPr>
        <p:spPr>
          <a:xfrm>
            <a:off x="2853267" y="911306"/>
            <a:ext cx="6578599" cy="75111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30 JANUARI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SH|UEM GROUP BINA POTENSI JURUTERA MUDA INDUSTRI TENAGA HIJAU| MS 7</a:t>
            </a:r>
          </a:p>
        </p:txBody>
      </p:sp>
    </p:spTree>
    <p:extLst>
      <p:ext uri="{BB962C8B-B14F-4D97-AF65-F5344CB8AC3E}">
        <p14:creationId xmlns:p14="http://schemas.microsoft.com/office/powerpoint/2010/main" val="36410689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D1A35E4E-DB46-4670-8897-726B5DBDE2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3B6052EB-D10C-4613-8BA2-F07BC7F285D1}"/>
              </a:ext>
            </a:extLst>
          </p:cNvPr>
          <p:cNvSpPr txBox="1">
            <a:spLocks/>
          </p:cNvSpPr>
          <p:nvPr/>
        </p:nvSpPr>
        <p:spPr>
          <a:xfrm>
            <a:off x="2091351" y="911306"/>
            <a:ext cx="7340516" cy="75111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30 JANUARI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SH|UEM GROUP BINA POTENSI JURUTERA MUDA INDUSTRI TENAGA HIJAU…SAMBUNGAN…| MS 7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71BDF3-6E98-4518-BEE5-00C6AA0AAC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5057" y="1662421"/>
            <a:ext cx="9723421" cy="4569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5502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NEW STRAITS TIMES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272928" y="935921"/>
            <a:ext cx="7646141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30 JANUARY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NST|BIG BOOST FOR POWER SECTOR|MS 4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081B915-8282-436C-B760-B62A057D4D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800" y="1696175"/>
            <a:ext cx="11920396" cy="5001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977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282C5B-C179-4794-BCC4-698FC39962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278D45-6521-44EA-9B65-722E7A5482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299" y="1690688"/>
            <a:ext cx="11497902" cy="508130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CE26857C-D123-4AB2-9DEB-19C6D5C5E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NEW STRAITS TIMES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A3E00ECD-8620-4306-9E74-F9EB83B3FA68}"/>
              </a:ext>
            </a:extLst>
          </p:cNvPr>
          <p:cNvSpPr txBox="1">
            <a:spLocks/>
          </p:cNvSpPr>
          <p:nvPr/>
        </p:nvSpPr>
        <p:spPr>
          <a:xfrm>
            <a:off x="2272928" y="935921"/>
            <a:ext cx="7646141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31 JANUARY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NST|ROSY OUTLOOK FOR CARMAKERS|MS 5</a:t>
            </a:r>
          </a:p>
        </p:txBody>
      </p:sp>
    </p:spTree>
    <p:extLst>
      <p:ext uri="{BB962C8B-B14F-4D97-AF65-F5344CB8AC3E}">
        <p14:creationId xmlns:p14="http://schemas.microsoft.com/office/powerpoint/2010/main" val="18654376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3136900" y="911306"/>
            <a:ext cx="591820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5 JANUARI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 |PERSAINGAN EV PACU SEKTOR SEMIKONDUKTOR| MS 21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CD307F-EB40-4C84-BEA2-EEFCA5DDCE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8756" y="1616975"/>
            <a:ext cx="7025490" cy="5080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2492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2165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853267" y="772766"/>
            <a:ext cx="6578599" cy="75111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10 JANUARI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BH|LRT3 LEBIH 91 PERATUS SIAP,SEDIA BEROPERASI 2025 |MS 25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93702F-26C2-4E02-9586-1D466C68D7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043" y="1733078"/>
            <a:ext cx="11779045" cy="4719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0358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853267" y="911306"/>
            <a:ext cx="6578599" cy="75111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10 JANUARI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BH|JUALAN VARIAN BEV VOLVO DI MALAYSIA MENINGKAT| MS 27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C2415D-4C69-419E-87EA-F3129A30BF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851" y="1504335"/>
            <a:ext cx="11002297" cy="5193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4161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1DBA62-24AF-48C5-80C1-4CF2B665CD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534EFA-3ADC-459A-A45E-1A5F335AC1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439" y="1662420"/>
            <a:ext cx="10958051" cy="498910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2350B490-A536-4FBF-B5E4-D41E29FC10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0CE8A204-BA0F-4D9C-B668-94C1C2860572}"/>
              </a:ext>
            </a:extLst>
          </p:cNvPr>
          <p:cNvSpPr txBox="1">
            <a:spLocks/>
          </p:cNvSpPr>
          <p:nvPr/>
        </p:nvSpPr>
        <p:spPr>
          <a:xfrm>
            <a:off x="2853267" y="911306"/>
            <a:ext cx="6578599" cy="75111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10 JANUARI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SH|PRASARANA BERALIH GUNA EV MENJELANG 2037| MS 29</a:t>
            </a:r>
          </a:p>
        </p:txBody>
      </p:sp>
    </p:spTree>
    <p:extLst>
      <p:ext uri="{BB962C8B-B14F-4D97-AF65-F5344CB8AC3E}">
        <p14:creationId xmlns:p14="http://schemas.microsoft.com/office/powerpoint/2010/main" val="33086315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NEW STRAITS TIMES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272928" y="935921"/>
            <a:ext cx="7646141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11 JANUARY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NST|EYE ON BIGGER CONNECTIVITY|MS 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C40725-D1FC-47FF-BF2F-E28A00157E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458" y="1637071"/>
            <a:ext cx="11046542" cy="4854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2093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272928" y="935921"/>
            <a:ext cx="7646141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17 JANUARI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BH|PROJEK PENGUKUHAN BEKALAN ELEKTRIK PULAU PINANG SOLUSI LESTARI|MS 9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5108A7-4CE6-41FF-BF92-52C09470E7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9731" y="1615873"/>
            <a:ext cx="6482912" cy="5174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9731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272928" y="935921"/>
            <a:ext cx="7646141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19 JANUARI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BH|LONJAKAN PENGGUNAAN KENDERAAN ELEKTRIK, HIBRID DIJANGKA BERTERUSAN|MS 24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5A84AB-ACDF-4ADA-8389-EBD0F7C33B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3759" y="1682796"/>
            <a:ext cx="9222584" cy="5015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3013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272928" y="935921"/>
            <a:ext cx="7646141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24 JANUARI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SH|TRON BRADBURY ENERGY BUKA HAB EV DI LEMBAH WAWASAN MALAYSIA|MS 29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AA5FD7-304B-40D6-B454-17CF8B220A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5425" y="1831773"/>
            <a:ext cx="8878432" cy="4759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9997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3732</TotalTime>
  <Words>361</Words>
  <Application>Microsoft Office PowerPoint</Application>
  <PresentationFormat>Widescreen</PresentationFormat>
  <Paragraphs>84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PowerPoint Presentation</vt:lpstr>
      <vt:lpstr>BERITA HARIAN</vt:lpstr>
      <vt:lpstr>BERITA HARIAN</vt:lpstr>
      <vt:lpstr>BERITA HARIAN</vt:lpstr>
      <vt:lpstr>SINAR HARIAN</vt:lpstr>
      <vt:lpstr>NEW STRAITS TIMES</vt:lpstr>
      <vt:lpstr>BERITA HARIAN</vt:lpstr>
      <vt:lpstr>BERITA HARIAN</vt:lpstr>
      <vt:lpstr>SINAR HARIAN</vt:lpstr>
      <vt:lpstr>SINAR HARIAN</vt:lpstr>
      <vt:lpstr>SINAR HARIAN</vt:lpstr>
      <vt:lpstr>NEW STRAITS TIMES</vt:lpstr>
      <vt:lpstr>NEW STRAITS TIMES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153</cp:revision>
  <dcterms:created xsi:type="dcterms:W3CDTF">2023-04-11T00:27:44Z</dcterms:created>
  <dcterms:modified xsi:type="dcterms:W3CDTF">2024-02-07T01:56:11Z</dcterms:modified>
</cp:coreProperties>
</file>