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7" r:id="rId15"/>
    <p:sldId id="368" r:id="rId16"/>
    <p:sldId id="408" r:id="rId17"/>
    <p:sldId id="409" r:id="rId18"/>
    <p:sldId id="410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44736"/>
              </p:ext>
            </p:extLst>
          </p:nvPr>
        </p:nvGraphicFramePr>
        <p:xfrm>
          <a:off x="742951" y="636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TINDAKAN BOIKOT JENAMA TERTENTU JEJAS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TM TINGKAT PENGGUNAAN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DIJANGKA KEKALKAN OPR 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MALAYSIA BERMULA MANTAP, DIUNJUR TERUS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ATASI KEBANYAKAN MATA WANG SERANTAU BULAN LALU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BERPOTENSI TERUS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BELIAN EKUITI PELABUR ASING MELONJAK 3.6 KALI GANDA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INDUSTRI MINYAK SAWIT RM102b, HASIL CUKAI RM18b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SASAR TARIK LEBIH BANYAK PELABURAN AEROANGKASA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PASARAN SAHAM TERBAIK ASEAN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PENGEKSPORT SEMIKONDUKTOR KEENAM DUNIA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SEMASA RINGGIT TIDAK CERMINKAN ASAS EKONOMI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GABUNGAN LIMA DEWAN PERNIAGAAN MAHU GST DIPERKENALKAN SEMULA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MEI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REFORMASI FISKAL BERPOTENSI PERKUKUH NILAI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PENGANGGURAN KEKAL TAHAP 3.3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BERALIH KEPADA INDUSTRI TEKNOLOGI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KDNK SUKU PERTAMA DIJANGKA ATASI ANGGARAN AWAL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DAHULUI MATA WANG SERANTAU PERTENGAHAN MEI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DIGITAL ISLAM PERTAMA NEGARA DILANCAR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32857" y="911306"/>
            <a:ext cx="856719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INDUSTRI MINYAK SAWIT RM102b, HASIL CUKAI RM18b|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F7422-C88E-4970-B578-7E3D54EC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23" y="1662420"/>
            <a:ext cx="8271822" cy="493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9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BH|SASAR TARIK LEBIH BANYAK PELABURAN AEROANGKASA|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CDBD3-DFFC-48AA-A0AE-695C8BCD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331" y="1568319"/>
            <a:ext cx="7396533" cy="51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BH|BURSA MALAYSIA PASARAN SAHAM TERBAIK ASEAN|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5ED9F-ED6F-4A5D-9AFD-C6CEC930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25" y="2026896"/>
            <a:ext cx="8097949" cy="45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PENGEKSPORT SEMIKONDUKTOR KEENAM DUNIA|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90DF7-5162-4120-B368-5C466A9DA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20" y="1662420"/>
            <a:ext cx="8554959" cy="46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BH|NILAI SEMASA RINGGIT TIDAK CERMINKAN ASAS EKONOMI|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FED37-B0CC-43AC-8132-4D1AB839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4" y="1807158"/>
            <a:ext cx="9738049" cy="421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BH|GABUNGAN LIMA DEWAN PERNIAGAAN MAHU GST DIPERKENALKAN SEMULA|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6DF9D-EEC9-4F19-8F23-41366323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0" y="1643595"/>
            <a:ext cx="8056064" cy="50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BH|REFORMASI FISKAL BERPOTENSI PERKUKUH NILAI RINGGIT|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8AA6A-9A7C-4C9E-965F-6D1447CC6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89" y="1502228"/>
            <a:ext cx="11131420" cy="5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PENGANGGURAN KEKAL TAHAP 3.3 PERATUS|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04E75-075E-4E3F-91F6-8F198687E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62100"/>
            <a:ext cx="11087099" cy="51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 BERALIH KEPADA INDUSTRI TEKNOLOGI TINGGI|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3FBDA-3EF1-482E-914C-7FF26525D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524000"/>
            <a:ext cx="10325100" cy="51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BH|KDNK SUKU PERTAMA DIJANGKA ATASI ANGGARAN AWAL|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56119-3730-471A-A918-C84BF491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6" y="1502229"/>
            <a:ext cx="9573208" cy="52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008960"/>
              </p:ext>
            </p:extLst>
          </p:nvPr>
        </p:nvGraphicFramePr>
        <p:xfrm>
          <a:off x="569167" y="63609"/>
          <a:ext cx="10991461" cy="229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70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99846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2408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EKUITI MALAYSIA DIUNJUR KEKAL STABIL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MEI 2024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AKTIVITI PELABUR ASING CATAT RM474.1J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TERUS SOKONG PELABURAN IMPAK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ÍNDUSTRI KEWANGAN ISLAM GLOBAL PERLU DITEROKA LEBIH JAUH’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SYOR PEMBAHARUAN EKONOMI TERAP NILAI MAQASID AL-SYARIAH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PENILAIAN RISIKO BERKALA ASPEK PENTING URUS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DAHULUI MATA WANG SERANTAU PERTENGAHAN MEI|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FADB-FE85-427C-9902-0937E5E89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69" y="2388636"/>
            <a:ext cx="10176262" cy="2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2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DIGITAL ISLAM PERTAMA NEGARA DILANCAR|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8AC1-F48D-4E92-ACF4-67535B0F2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641" y="1724592"/>
            <a:ext cx="4774248" cy="49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BH|EKUITI MALAYSIA DIUNJUR KEKAL STABIL|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FFD1B-D92F-40E1-859C-0BB91CAA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5" y="1913939"/>
            <a:ext cx="9598090" cy="39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BH|AKTIVITI PELABUR ASING CATAT RM474.1J|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F4264-40A6-46A2-90C2-E09CCB8D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99" y="1662420"/>
            <a:ext cx="7830643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TERUS SOKONG PELABURAN IMPAK TINGGI|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3E8EF-8B07-4E7D-9DC4-703AA6A75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95" y="1662420"/>
            <a:ext cx="5405008" cy="4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3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BH|ÍNDUSTRI KEWANGAN ISLAM GLOBAL PERLU DITEROKA LEBIH JAUH’|     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C62AE-345E-4D08-93B0-6E03CADFA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5" y="1807158"/>
            <a:ext cx="4935894" cy="49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3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5A7254-D591-46F8-8D72-225CCF1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9C1217-9D2A-458C-B569-7489472B3082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BH|SYOR PEMBAHARUAN EKONOMI TERAP NILAI MAQASID AL-SYARIAH|MS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B5A5E-D51B-495E-A1DF-B0F60175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09" y="1738096"/>
            <a:ext cx="7114979" cy="49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BH|PENILAIAN RISIKO BERKALA ASPEK PENTING URUS KEWANGAN|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51688-46A2-4617-8D04-DB8B3830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71" y="1794539"/>
            <a:ext cx="8589371" cy="43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NST|TINDAKAN BOIKOT JENAMA TERTENTU JEJAS EKONOMI|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9C913-3E05-4C71-9E29-7194AB4F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50" y="1662420"/>
            <a:ext cx="9265297" cy="5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BH|TM TINGKAT PENGGUNAAN AI|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9C145-751D-4756-8A7E-539365B6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56" y="1755694"/>
            <a:ext cx="79152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DIJANGKA KEKALKAN OPR 3 PERATUS|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9B918-8EC0-49FC-9482-E33AD126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61" y="1573555"/>
            <a:ext cx="9411477" cy="50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BERMULA MANTAP, DIUNJUR TERUS MENINGKAT|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B061B-413E-4AFC-B95F-D8A2DCD0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966522"/>
            <a:ext cx="10885714" cy="37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8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ATASI KEBANYAKAN MATA WANG SERANTAU BULAN LALU|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E0AF9-1995-4F85-8781-FB615723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28" y="1622676"/>
            <a:ext cx="9077471" cy="50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BERPOTENSI TERUS MENGUKUH|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95174-F556-49D5-9417-A758657A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45" y="1662420"/>
            <a:ext cx="7366907" cy="49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1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BH|BELIAN EKUITI PELABUR ASING MELONJAK 3.6 KALI GANDA|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0C983-DF59-4246-B0F0-E21FE48D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1999734"/>
            <a:ext cx="10512490" cy="37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3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11827</TotalTime>
  <Words>731</Words>
  <Application>Microsoft Office PowerPoint</Application>
  <PresentationFormat>Widescreen</PresentationFormat>
  <Paragraphs>183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568</cp:revision>
  <dcterms:created xsi:type="dcterms:W3CDTF">2023-04-11T00:27:44Z</dcterms:created>
  <dcterms:modified xsi:type="dcterms:W3CDTF">2024-06-10T02:33:34Z</dcterms:modified>
</cp:coreProperties>
</file>