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478" r:id="rId3"/>
    <p:sldId id="425" r:id="rId4"/>
    <p:sldId id="426" r:id="rId5"/>
    <p:sldId id="448" r:id="rId6"/>
    <p:sldId id="427" r:id="rId7"/>
    <p:sldId id="428" r:id="rId8"/>
    <p:sldId id="429" r:id="rId9"/>
    <p:sldId id="430" r:id="rId10"/>
    <p:sldId id="432" r:id="rId11"/>
    <p:sldId id="673" r:id="rId12"/>
    <p:sldId id="674" r:id="rId13"/>
    <p:sldId id="675" r:id="rId14"/>
    <p:sldId id="676" r:id="rId15"/>
    <p:sldId id="677" r:id="rId16"/>
    <p:sldId id="407" r:id="rId17"/>
    <p:sldId id="451" r:id="rId18"/>
    <p:sldId id="408" r:id="rId19"/>
    <p:sldId id="436" r:id="rId20"/>
    <p:sldId id="437" r:id="rId21"/>
    <p:sldId id="438" r:id="rId22"/>
    <p:sldId id="678" r:id="rId23"/>
    <p:sldId id="439" r:id="rId24"/>
    <p:sldId id="440" r:id="rId25"/>
    <p:sldId id="441" r:id="rId26"/>
    <p:sldId id="679" r:id="rId27"/>
    <p:sldId id="442" r:id="rId28"/>
    <p:sldId id="452" r:id="rId29"/>
    <p:sldId id="453" r:id="rId30"/>
    <p:sldId id="443" r:id="rId31"/>
    <p:sldId id="444" r:id="rId32"/>
    <p:sldId id="445" r:id="rId33"/>
    <p:sldId id="446" r:id="rId34"/>
    <p:sldId id="45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89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10/06/2024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10/06/2024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10/06/2024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10/06/2024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10/06/2024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10/06/2024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  <a:t>10/06/2024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927885"/>
              </p:ext>
            </p:extLst>
          </p:nvPr>
        </p:nvGraphicFramePr>
        <p:xfrm>
          <a:off x="968667" y="210541"/>
          <a:ext cx="10349366" cy="6504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9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2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7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80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DASAR PENDIDIKAN TUMPU TAHAP KEMENJADIAN PELAJAR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5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PEMBUDAYAAN STEM DIPERLUAS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INISIATIF ESG, AI ATASI CABARAN PERUBAHAN IKLIM KEPADA PEKERJA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3 MEI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GRADUAN PERLU UBAH MENTALITI MAKAN GAJI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6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43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DASAR PERKASA TVET PACU PENDIDKAN TEKNIKAL NEGARA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7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858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DIDIK ANAK MUDA HARGAI, HORMATI ORANG TUA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7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1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KOMPUTER RIBA PERMAINAN LEBIH SESUAI UNTUK PEMBELAJARAN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10 MEI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55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BELUM ADA KEPERLUAN KURANGKAN AGENSI TVET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13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SINAR </a:t>
                      </a:r>
                      <a:r>
                        <a:rPr lang="en-US" sz="1200" dirty="0"/>
                        <a:t>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74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MICROSOFT’S AI INITIATIVES FOR MALAYSIA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13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99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AI SET TO REVOLUTIONISE HEALTHCARE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14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AI SET TO REVOLUTIONISE HEALTHCARE..CONTINUED..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14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MALAYSIA ADA KEPAKARAN LAHIR GRADUAN BERKUALITI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15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14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GENERASI Z MAHIR DIGITAL JAMIN SEKTOR AWAM KALIS CABARAN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15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BEBAN TUGAS,TEKANAN EMOSI ANTARA PUNCA GURU PILIH BERSARA LEBIH AWAL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15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57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DIDIK ANAK MUDA GUNA BAHASA SOPAN, BERADAB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15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PERATUSAN ENROLMEN PELAJAR STEM MENINGKAT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15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BANTU GURU BERUSIA KUASAI TEKNOLOGI ELAK ‘MENGALAH’ HADAPI CABARAN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16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RANGKA PROGRAM KHUSUS BANTU GURU BERUSIA KUASAI TEKNOLOGI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16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RANGKA PROGRAM KHUSUS BANTU GURU BERUSIA KUASAI TEKNOLOGI..SAMBUNGAN..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16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KUASAI PELBAGAI BAHASA TEROKA PELUANG PEKERJAAN ERA GLOBALISASI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16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’EMPHASISE VIRTUES IN NEW CURRICULUM’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16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MEI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BH|KOMPUTER RIBA PERMAINAN LEBIH SESUAI UNTUK PEMBELAJARAN 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F9932F-8635-4D93-A468-EB711FC86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564" y="1731569"/>
            <a:ext cx="10092612" cy="45692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MEI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SH|BELUM ADA KEPERLUAN KURANGKAN AGENSI TVET| MS 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C992CA-04BC-47F6-91C3-4617ACA57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051" y="1539551"/>
            <a:ext cx="9137197" cy="523304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67835" y="160192"/>
            <a:ext cx="539006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NEWS STRAITS TIMES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MAY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NST|MICROSOFT’S AI INITIATIVES FOR MALAYSIA| MS 12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4F505B-3493-4472-970A-BC3C5774D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302" y="1548882"/>
            <a:ext cx="9535886" cy="524380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MAY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NST|AI SET TO REVOLUTIONISE HEALTHCARE| MS 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60B289-EFD9-42B0-B1C8-B2CFAB27D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31" y="1662420"/>
            <a:ext cx="11206067" cy="500543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MAY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NST|AI SET TO REVOLUTIONISE HEALTHCARE..CONTINUED..|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DFDF15-0550-4E36-8FBF-7D0F237BD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47" y="1492898"/>
            <a:ext cx="11150082" cy="520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153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</a:t>
            </a:r>
            <a:r>
              <a:rPr lang="en-US" sz="1600" b="1" cap="all" dirty="0" err="1"/>
              <a:t>mei</a:t>
            </a:r>
            <a:r>
              <a:rPr lang="en-US" sz="1600" b="1" cap="all" dirty="0"/>
              <a:t>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BH|MALAYSIA ADA KEPAKARAN LAHIR GRADUAN BERKUALITI| MS 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2E5E06-C3F5-4D17-A303-520358B12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511559"/>
            <a:ext cx="9144000" cy="518624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93517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407299" y="841731"/>
            <a:ext cx="7641770" cy="7009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MEI 2024</a:t>
            </a:r>
          </a:p>
          <a:p>
            <a:pPr marL="0" indent="0" algn="ctr">
              <a:buNone/>
            </a:pPr>
            <a:r>
              <a:rPr lang="en-US" sz="1400" dirty="0"/>
              <a:t>BH |GENERASI Z MAHIR DIGITAL JAMIN SEKTOR AWAM KALIS CABARAN |MS 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9BFDAB-1CB3-4EED-8A13-FBB2BC7BE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277" y="1474237"/>
            <a:ext cx="9834466" cy="529024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61573" y="945534"/>
            <a:ext cx="7865705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MEI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BH|BEBAN TUGAS,TEKANAN EMOSI ANTARA PUNCA GURU PILIH BERSARA LEBIH AWAL| MS 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9AAE1E-18D0-490D-905C-B506CA38D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245" y="1558211"/>
            <a:ext cx="8784182" cy="513959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3136900" y="911306"/>
            <a:ext cx="6044422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MEI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BH|DIDIK ANAK MUDA GUNA BAHASA SOPAN, BERADAB |MS 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50E2A2-D8C1-4B70-A191-26ABF0191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35" y="1576873"/>
            <a:ext cx="11304037" cy="521424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MEI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BH|PERATUSAN ENROLMEN PELAJAR STEM MENINGKAT| MS 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1C7D4A-1472-41CB-8911-489D712F2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735" y="1567543"/>
            <a:ext cx="8220269" cy="521581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3222810"/>
              </p:ext>
            </p:extLst>
          </p:nvPr>
        </p:nvGraphicFramePr>
        <p:xfrm>
          <a:off x="726071" y="428612"/>
          <a:ext cx="10221329" cy="3087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00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0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87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MALAYSIA SET TO BECOME HUB FOR AI DEVELOPMENT AND INNOVATION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16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MALAYSIA SET TO BECOME HUB FOR AI DEVELOPMENT AND INNOVATION..CONTINUED..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16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’TANGANI CABARAN AI, PENYEBARAN BERITA PALSU DENGAN BIJAKSANA’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27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TINGKAT KESEDARAN PENTING KUASAI BAHASA ISYARAT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28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969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PBAKL LANDASAN STRATEGIK SUBURKAN BUDAYA MEMBACA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29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9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GENERASI MUDA PERLU DIDIDIK LEBIH BERADAB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29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INDUTRI PERLU UBAH STIGMA, USAH PANDANG RENDAH KELAYAKAN GRADUAN TVET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3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PERHALUSI KEPERLUAN TINGKAT KEMAHIRAN INSANIAH GRADUAN TVET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31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66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SEIMBANGKAN AI, KAEDAH TRADISIONAL DALAM PENDIDIKAN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31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931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ZAHID SARAN LEPASAN SPM CEBURI TVET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31 MEI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MEI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BH|BANTU GURU BERUSIA KUASAI TEKNOLOGI ELAK ‘MENGALAH’ HADAPI CABARAN| MS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6FAB3C-12A3-42F7-83EA-727974522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350" y="1575302"/>
            <a:ext cx="4216336" cy="51225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0AB7F0-9D22-4487-91CE-2F563867D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503" y="1575302"/>
            <a:ext cx="4667901" cy="512250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MEI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BH|RANGKA PROGRAM KHUSUS BANTU GURU BERUSIA KUASAI TEKNOLOGI| MS 12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86DDB7-BC6E-4161-BE42-8FDB6E81F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269" y="1558212"/>
            <a:ext cx="9927771" cy="513959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MEI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BH|RANGKA PROGRAM KHUSUS BANTU GURU BERUSIA KUASAI TEKNOLOGI..SAMBUNGAN..| MS 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F6022B-12E6-4359-AC80-6FED977BA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21" y="1567544"/>
            <a:ext cx="10842173" cy="519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769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MEI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BH|KUASAI PELBAGAI BAHASA TEROKA PELUANG PEKERJAAN ERA GLOBALISASI| MS 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79F00B-F4F5-4ECE-ADCA-4DF2F643F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60" y="1548882"/>
            <a:ext cx="11206067" cy="502343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MAY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NST|’EMPHASISE VIRTUES IN NEW CURRICULUM’| MS 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656145-33C1-42D7-81DA-D62431A85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253" y="1583439"/>
            <a:ext cx="9778482" cy="481079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MAY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 MALAYSIA SET TO BECOME HUB FOR AI DEVELOPMENT AND INNOVATION| MS 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FD15E9-5FF5-42CB-8BDE-F9B7E3B8B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86" y="1539550"/>
            <a:ext cx="9451910" cy="524380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MAY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 MALAYSIA SET TO BECOME HUB FOR AI DEVELOPMENT AND INNOVATION..CONTINUED..| MS 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D519FA-344E-445C-87E6-CC7DB8BC8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12" y="1567543"/>
            <a:ext cx="10428514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449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MEI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BH|’TANGANI CABARAN AI, PENYEBARAN BERITA PALSU DENGAN BIJAKSANA’| MS 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2AB064-6839-4C8F-A0FC-476ACB04A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167" y="1662420"/>
            <a:ext cx="6859857" cy="497013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93517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896505" y="841731"/>
            <a:ext cx="6480759" cy="7009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MEI 2024</a:t>
            </a:r>
          </a:p>
          <a:p>
            <a:pPr marL="0" indent="0" algn="ctr">
              <a:buNone/>
            </a:pPr>
            <a:r>
              <a:rPr lang="en-US" sz="1400" dirty="0"/>
              <a:t>BH |TINGKAT KESEDARAN PENTING KUASAI BAHASA ISYARAT|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FE2D1C-1E99-4B37-9F5B-619BD0B66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690" y="1745850"/>
            <a:ext cx="10204580" cy="436587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MEI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BH|PBAKL LANDASAN STRATEGIK SUBURKAN BUDAYA MEMBACA|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9A2FBD-F70A-4862-A405-7B4008D5D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752" y="1751296"/>
            <a:ext cx="8161152" cy="494651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705228" y="911306"/>
            <a:ext cx="678154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</a:t>
            </a:r>
            <a:r>
              <a:rPr lang="en-US" sz="1600" b="1" cap="all" dirty="0" err="1"/>
              <a:t>mei</a:t>
            </a:r>
            <a:r>
              <a:rPr lang="en-US" sz="1600" b="1" cap="all" dirty="0"/>
              <a:t>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BH|DASAR PENDIDIKAN TUMPU TAHAP KEMENJADIAN PELAJAR| MS 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DF3A38-C2C7-41DD-A067-72A5E259A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120" y="1807158"/>
            <a:ext cx="9983755" cy="450832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MEI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BH|GENERASI MUDA PERLU DIDIDIK LEBIH BERADAB|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29B792-6A79-4914-A732-B69C4E624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686" y="1807158"/>
            <a:ext cx="8179576" cy="480724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30 </a:t>
            </a:r>
            <a:r>
              <a:rPr lang="en-US" sz="1600" b="1" cap="all" dirty="0" err="1"/>
              <a:t>mei</a:t>
            </a:r>
            <a:r>
              <a:rPr lang="en-US" sz="1600" b="1" cap="all" dirty="0"/>
              <a:t>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BH|INDUTRI PERLU UBAH STIGMA, USAH PANDANG RENDAH KELAYAKAN GRADUAN TVET| MS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498566-ECCB-4AA9-B915-FD39B6517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468" y="1724592"/>
            <a:ext cx="3009622" cy="4973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33ED4A-78DB-4BD2-9788-A8E109743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465" y="1724592"/>
            <a:ext cx="2841542" cy="355916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31 MEI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BH|PERHALUSI KEPERLUAN TINGKAT KEMAHIRAN INSANIAH GRADUAN TVET|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C02479-B53D-489F-8F29-1A973FAE4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893" y="1807158"/>
            <a:ext cx="6788214" cy="454872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31 MEI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BH|SEIMBANGKAN AI, KAEDAH TRADISIONAL DALAM PENDIDIKAN|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9D0DFB-97D9-49B1-AB2F-006996146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538" y="2077155"/>
            <a:ext cx="9028922" cy="416161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31 MEI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BH|ZAHID SARAN LEPASAN SPM CEBURI TVET| MS 14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3502BF-2AB5-4323-B04C-B08F4BC3D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213" y="1662420"/>
            <a:ext cx="6636521" cy="49197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705228" y="911306"/>
            <a:ext cx="678154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Mei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BH|PEMBUDAYAAN STEM DIPERLUAS| MS 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49E81C-FBF1-40BB-AB97-20016AA10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334" y="1662420"/>
            <a:ext cx="7897327" cy="495369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771532" y="911306"/>
            <a:ext cx="86489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MEI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BH|INISIATIF ESG, AI ATASI CABARAN PERUBAHAN IKLIM KEPADA PEKERJA| MS 12 (SAMBUNGAN)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773B6B-5E7C-4AE9-90C9-8794F6325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980" y="1598092"/>
            <a:ext cx="9573208" cy="517436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MEI 2024</a:t>
            </a:r>
          </a:p>
          <a:p>
            <a:pPr marL="0" indent="0" algn="ctr">
              <a:buNone/>
            </a:pPr>
            <a:r>
              <a:rPr lang="en-US" sz="1400" dirty="0"/>
              <a:t>BH|INISIATIF ESG, AI ATASI CABARAN PERUBAHAN IKLIM KEPADA PEKERJA| MS 12 (SAMBUNGAN)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F91C17-605F-439D-8B7B-288DFA368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354" y="1595538"/>
            <a:ext cx="9293290" cy="51955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MEI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BH|GRADUAN PERLU UBAH MENTALITI MAKAN GAJI| MS 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01451D-9D81-4D37-B880-ED1B210B8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563" y="1483567"/>
            <a:ext cx="10832841" cy="529045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MEI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BH|DASAR PERKASA TVET PACU PENDIDKAN TEKNIKAL NEGARA|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7AC90F-6924-4B3F-8CC9-32C346397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829" y="1662420"/>
            <a:ext cx="8643159" cy="503538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MEI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BH|DIDIK ANAK MUDA HARGAI, HORMATI ORANG TUA|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9C9A1F-6E18-4E87-B19E-68C6B03AC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036" y="2079273"/>
            <a:ext cx="10288555" cy="35412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</TotalTime>
  <Words>1011</Words>
  <Application>Microsoft Office PowerPoint</Application>
  <PresentationFormat>Widescreen</PresentationFormat>
  <Paragraphs>228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SINAR HARIAN</vt:lpstr>
      <vt:lpstr>NEWS STRAITS TIMES</vt:lpstr>
      <vt:lpstr>NEW STRAITS TIMES</vt:lpstr>
      <vt:lpstr>NEW STRAITS TIMES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NEW STRAITS TIMES</vt:lpstr>
      <vt:lpstr>NEW STRAITS TIMES</vt:lpstr>
      <vt:lpstr>NEW STRAITS TIMES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674</cp:revision>
  <dcterms:created xsi:type="dcterms:W3CDTF">2023-04-11T00:27:00Z</dcterms:created>
  <dcterms:modified xsi:type="dcterms:W3CDTF">2024-06-10T02:33:36Z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E3C12DD99BEC483FAC03BA225B5A67E1_12</vt:lpwstr>
  </property>
  <property fmtid="{D5CDD505-2E9C-101B-9397-08002B2CF9AE}" pid="3" name="KSOProductBuildVer">
    <vt:lpwstr>1033-12.2.0.16731</vt:lpwstr>
  </property>
</Properties>
</file>