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20670"/>
              </p:ext>
            </p:extLst>
          </p:nvPr>
        </p:nvGraphicFramePr>
        <p:xfrm>
          <a:off x="461721" y="365433"/>
          <a:ext cx="11217244" cy="87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PENGELUAR EV TINGKAT PELABURAN TEKNOLOGI BATERI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JANUARI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SALCON, TNB BANGUNKAN PROJEK TENAGA SOLAR DI PERAK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29 JANUARI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JANUARI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BH|PENGELUAR EV TINGKAT PELABURAN TEKNOLOGI BATERI|MS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69A11-CA88-4C04-89B1-EDC89DA5F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684" y="1726548"/>
            <a:ext cx="5358631" cy="49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29 JANUARI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BH|SALCON, TNB BANGUNKAN PROJEK TENAGA SOLAR DI PERAK|MS 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E62EC-5290-4E24-8399-D585C3790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27" y="1578072"/>
            <a:ext cx="1536600" cy="5119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9B5DB7-53AE-4252-99AF-4C38EDC7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74" y="1578073"/>
            <a:ext cx="1660661" cy="51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66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199</cp:revision>
  <dcterms:created xsi:type="dcterms:W3CDTF">2023-04-11T00:27:44Z</dcterms:created>
  <dcterms:modified xsi:type="dcterms:W3CDTF">2025-02-03T03:56:19Z</dcterms:modified>
</cp:coreProperties>
</file>