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16" r:id="rId4"/>
    <p:sldId id="344" r:id="rId5"/>
    <p:sldId id="415" r:id="rId6"/>
    <p:sldId id="414" r:id="rId7"/>
    <p:sldId id="3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1721" y="365433"/>
          <a:ext cx="11217244" cy="615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/>
                <a:gridCol w="5395707"/>
                <a:gridCol w="2069754"/>
                <a:gridCol w="3234125"/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ym typeface="+mn-ea"/>
                        </a:rPr>
                        <a:t>PROTON INTEGRASIKAN PETA PENGECASAN DALAM PRODUK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FEBRUARI  2025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LOKASI STRATEGIK NEGARA PACU PELABURAN SEMIKONDUKTOR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FEBRUARI 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PRESTASI DAGANGAN MALAYSIA BERMULA KUKUH TAHUN INI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FEBRUARI 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ES SUNLOGY SASAR PERLUAS PORTFOLIO PROJEK TENAGA SOLAR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FEBRUARI 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ym typeface="+mn-ea"/>
                        </a:rPr>
                        <a:t>BAS EV KURANGKAN 700kg KARBON DIOKSIDA SEHARI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FEBRUARI 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FEBRUARI 2025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BH|PROTON INTEGRASIKAN PETA PENGECASAN DALAM PRODUK|MS 24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760" y="1550670"/>
            <a:ext cx="7584440" cy="5093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FEBRUARI 2025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BH|LOKASI STRATEGIK NEGARA PACU PELABURAN SEMIKONDUKTOR |MS 24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3502" y="1659453"/>
            <a:ext cx="6244992" cy="5038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FEBRUARI 2025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BH|PRESTASI DAGANGAN MALAYSIA BERMULA KUKUH TAHUN INI|MS 24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716" y="1740582"/>
            <a:ext cx="7339534" cy="5033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FEBRUARI 2025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BH|ES SUNLOGY SASAR PERLUAS PORTFOLIO PROJEK TENAGA SOLAR|MS 27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558" y="1831773"/>
            <a:ext cx="1657328" cy="4866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66" y="1857023"/>
            <a:ext cx="1657328" cy="4866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7" name="Content Placeholder 3"/>
          <p:cNvSpPr txBox="1"/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fEBRUARI 2025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BH|BAS EV KURANGKAN 700kg KARBON DIOKSIDA SEHARI| MS 19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065" y="1662430"/>
            <a:ext cx="8450580" cy="492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WPS Presentation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BERITA HARIAN</vt:lpstr>
      <vt:lpstr>BERITA HARIAN</vt:lpstr>
      <vt:lpstr>BERITA HARIAN</vt:lpstr>
      <vt:lpstr>BERITA HARIAN</vt:lpstr>
      <vt:lpstr>BERITA HARIAN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207</cp:revision>
  <dcterms:created xsi:type="dcterms:W3CDTF">2023-04-11T00:27:00Z</dcterms:created>
  <dcterms:modified xsi:type="dcterms:W3CDTF">2025-03-06T02:25:15Z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86C5EC0A9E7F42C29BC5C3C4EC07B216_12</vt:lpwstr>
  </property>
  <property fmtid="{D5CDD505-2E9C-101B-9397-08002B2CF9AE}" pid="3" name="KSOProductBuildVer">
    <vt:lpwstr>1033-12.2.0.20323</vt:lpwstr>
  </property>
</Properties>
</file>