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6" r:id="rId3"/>
    <p:sldId id="344" r:id="rId4"/>
    <p:sldId id="415" r:id="rId5"/>
    <p:sldId id="414" r:id="rId6"/>
    <p:sldId id="42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933231"/>
              </p:ext>
            </p:extLst>
          </p:nvPr>
        </p:nvGraphicFramePr>
        <p:xfrm>
          <a:off x="461721" y="365433"/>
          <a:ext cx="11217244" cy="180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58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5395707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069754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3234125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KERJASAMA STRATEGIK INDUSTRI SEMIKONDUKTOR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MAC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SINAR </a:t>
                      </a:r>
                      <a:r>
                        <a:rPr lang="en-US" sz="1200" dirty="0"/>
                        <a:t>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‘INCREASED COMPETITION WILL ENHANCE AFFORDABILITY’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 MAC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  <a:tr h="309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MALAYSIA RANCANG PERKETAT PERATURAN SEMIKONDUKTOR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25 MAC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04566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INISIATIF SOLAR TNB MENYINARI MASJID, MENYOKONG KOMUNITI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25 MAC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29582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SEKTOR E&amp;E DIJANGKA BERKEMBANG TAHUN INI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27 MAC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7759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6 MAC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SH|KERJASAMA STRATEGIK INDUSTRI SEMIKONDUKTOR|MS 28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1818D7-233F-4D2B-8BAD-8B3832234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78" y="1548144"/>
            <a:ext cx="8981038" cy="51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24 MAC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NST|’ INCREASED COMPETITION WILL ENHANCE AFFORDABILITY’|MS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505466-0499-48F6-A2A7-2BD949D38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2" y="1502875"/>
            <a:ext cx="11648792" cy="51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25 MAC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BH|MALAYSIA RANCANG PERKETAT PERATURAN SEMIKONDUKTOR|MS 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CA29D-4A11-4441-9A8A-EC1FDE9F7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638" y="1566250"/>
            <a:ext cx="4801944" cy="52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25 MAC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BH|INISIATIF SOLAR TNB MENYINARI MASJID, MENYOKONG KOMUNITI|MS 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1028B-3952-469E-98FA-411C4F5A6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33" y="1756372"/>
            <a:ext cx="8132381" cy="50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9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85F887-A1E7-4880-B2C0-86244226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46B9E7-2A9A-4632-8DBE-A2EC59715B94}"/>
              </a:ext>
            </a:extLst>
          </p:cNvPr>
          <p:cNvSpPr txBox="1">
            <a:spLocks/>
          </p:cNvSpPr>
          <p:nvPr/>
        </p:nvSpPr>
        <p:spPr>
          <a:xfrm>
            <a:off x="2679700" y="1024148"/>
            <a:ext cx="662292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27 MAC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SH|SEKTOR E&amp;E DIJANGKA BERKEMBANG TAHUN INI| MS 28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9D287D-6E7B-4B26-9CD7-14F8B4437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079" y="1679510"/>
            <a:ext cx="3134162" cy="49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5003</TotalTime>
  <Words>149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SINAR HARIAN</vt:lpstr>
      <vt:lpstr>NEW STRAITS TIMES</vt:lpstr>
      <vt:lpstr>BERITA HARIAN</vt:lpstr>
      <vt:lpstr>BERITA HARIAN</vt:lpstr>
      <vt:lpstr>SINAR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205</cp:revision>
  <dcterms:created xsi:type="dcterms:W3CDTF">2023-04-11T00:27:44Z</dcterms:created>
  <dcterms:modified xsi:type="dcterms:W3CDTF">2025-04-09T01:36:34Z</dcterms:modified>
</cp:coreProperties>
</file>