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29" r:id="rId3"/>
    <p:sldId id="43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8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2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1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8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8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1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1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0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2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6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1E04-DC28-4010-A0D5-F115ADD9429A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443923-C019-4D91-8404-0EC5FB951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024790"/>
              </p:ext>
            </p:extLst>
          </p:nvPr>
        </p:nvGraphicFramePr>
        <p:xfrm>
          <a:off x="461721" y="365433"/>
          <a:ext cx="11217244" cy="873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658">
                  <a:extLst>
                    <a:ext uri="{9D8B030D-6E8A-4147-A177-3AD203B41FA5}">
                      <a16:colId xmlns:a16="http://schemas.microsoft.com/office/drawing/2014/main" val="1368108344"/>
                    </a:ext>
                  </a:extLst>
                </a:gridCol>
                <a:gridCol w="5395707">
                  <a:extLst>
                    <a:ext uri="{9D8B030D-6E8A-4147-A177-3AD203B41FA5}">
                      <a16:colId xmlns:a16="http://schemas.microsoft.com/office/drawing/2014/main" val="2342386776"/>
                    </a:ext>
                  </a:extLst>
                </a:gridCol>
                <a:gridCol w="2069754">
                  <a:extLst>
                    <a:ext uri="{9D8B030D-6E8A-4147-A177-3AD203B41FA5}">
                      <a16:colId xmlns:a16="http://schemas.microsoft.com/office/drawing/2014/main" val="2219442741"/>
                    </a:ext>
                  </a:extLst>
                </a:gridCol>
                <a:gridCol w="3234125">
                  <a:extLst>
                    <a:ext uri="{9D8B030D-6E8A-4147-A177-3AD203B41FA5}">
                      <a16:colId xmlns:a16="http://schemas.microsoft.com/office/drawing/2014/main" val="96783733"/>
                    </a:ext>
                  </a:extLst>
                </a:gridCol>
              </a:tblGrid>
              <a:tr h="1991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TAJUK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TARIKH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SURAT</a:t>
                      </a:r>
                      <a:r>
                        <a:rPr lang="en-US" sz="1200" baseline="0" dirty="0"/>
                        <a:t>KHABAR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0344521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LANDASAN TERAJU INDUSTRI BUATAN EV, BATERI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 MEI  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SINAR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69118448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KERAJAAN BUKA RUANG KEPADA SEMUA PIHAK GUNA SOLAR PV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26 MEI 2025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01616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51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D85F887-A1E7-4880-B2C0-86244226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SINAR HARIAN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246B9E7-2A9A-4632-8DBE-A2EC59715B94}"/>
              </a:ext>
            </a:extLst>
          </p:cNvPr>
          <p:cNvSpPr txBox="1">
            <a:spLocks/>
          </p:cNvSpPr>
          <p:nvPr/>
        </p:nvSpPr>
        <p:spPr>
          <a:xfrm>
            <a:off x="2679700" y="1024148"/>
            <a:ext cx="662292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20 MEI 2025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SH|LANDASAN TERAJU INDUSTRI BUATAN EV, BATERI| MS 28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E38AAE-9F63-440E-8783-EE02B7D20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018" y="1772225"/>
            <a:ext cx="5973963" cy="492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D85F887-A1E7-4880-B2C0-86244226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609353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246B9E7-2A9A-4632-8DBE-A2EC59715B94}"/>
              </a:ext>
            </a:extLst>
          </p:cNvPr>
          <p:cNvSpPr txBox="1">
            <a:spLocks/>
          </p:cNvSpPr>
          <p:nvPr/>
        </p:nvSpPr>
        <p:spPr>
          <a:xfrm>
            <a:off x="2652540" y="769545"/>
            <a:ext cx="6811480" cy="56131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26 MEI 2025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BH|KERAJAAN BUKA RUANG KEPADA SEMUA PIHAK GUNA SOLAR PV| MS 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CBBFB-0FE7-4BCA-83F2-BC08E04F9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704" y="1330859"/>
            <a:ext cx="6974316" cy="55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5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5348</TotalTime>
  <Words>68</Words>
  <Application>Microsoft Office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SINAR HARIAN</vt:lpstr>
      <vt:lpstr>BERITA HARIAN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215</cp:revision>
  <dcterms:created xsi:type="dcterms:W3CDTF">2023-04-11T00:27:44Z</dcterms:created>
  <dcterms:modified xsi:type="dcterms:W3CDTF">2025-06-05T02:26:41Z</dcterms:modified>
</cp:coreProperties>
</file>