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411" r:id="rId4"/>
    <p:sldId id="391" r:id="rId5"/>
    <p:sldId id="392" r:id="rId6"/>
    <p:sldId id="393" r:id="rId7"/>
    <p:sldId id="394" r:id="rId8"/>
    <p:sldId id="395" r:id="rId9"/>
    <p:sldId id="396" r:id="rId10"/>
    <p:sldId id="398" r:id="rId11"/>
    <p:sldId id="397" r:id="rId12"/>
    <p:sldId id="399" r:id="rId13"/>
    <p:sldId id="400" r:id="rId14"/>
    <p:sldId id="402" r:id="rId15"/>
    <p:sldId id="403" r:id="rId16"/>
    <p:sldId id="404" r:id="rId17"/>
    <p:sldId id="405" r:id="rId18"/>
    <p:sldId id="406" r:id="rId19"/>
    <p:sldId id="401" r:id="rId20"/>
    <p:sldId id="407" r:id="rId21"/>
    <p:sldId id="412" r:id="rId22"/>
    <p:sldId id="413" r:id="rId23"/>
    <p:sldId id="414" r:id="rId24"/>
    <p:sldId id="415" r:id="rId25"/>
    <p:sldId id="416" r:id="rId26"/>
    <p:sldId id="417" r:id="rId27"/>
    <p:sldId id="418" r:id="rId28"/>
    <p:sldId id="419" r:id="rId29"/>
    <p:sldId id="42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5813" y="366509"/>
          <a:ext cx="10620373" cy="6301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/>
                <a:gridCol w="6460575"/>
                <a:gridCol w="1595535"/>
                <a:gridCol w="2159549"/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TAHUN MELAWAT MALAYSIA 2026 : INDUSTRI PELANCONGAN NEGARA SEDIA CATAT REKOD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 FEBRUARI 2025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IMPORT MINYAK SAWIT INDIA SUSUT PARAS TERENDAH DALAM 14 TAHUN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6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PESERTA INDUSTRI HARAP SOKONGAN BERDEPAN KENAIKAN KOS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EMAS CECAH HARGA TERTINGGI RM415 SATU GRAM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EKSPORT DURIAN SEGAR KE CHINA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MALAYSIA MAMPU HARUNGI RISIKO PERDAGANGAN GLOBAL 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KADAR PENGANGGURAN TERENDAH TEMPOH HAMPIR SEDEKAD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EKSPORT MINYAK SAWIT SUSUT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EKONOMI MALAYSIA DIJANGKA MANTAP, MENEPATI UNJURAN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KEKAL DASAR NEUTRAL ELAK PERGANTUNGAN EKONOMI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DASAR AS TAK JEJAS PELUANG MALAYSIA TINGKAT PELABURAN ASING - MIDA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LIBERALISASI PASARAN GAS SEMAKIN MENDESAK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PELBAGAI INISIATIF DIPERKENAL PASTIKAN NEGARA DESTINASI PELABURAN MENARIK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sym typeface="+mn-ea"/>
                        </a:rPr>
                        <a:t>14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PENURUNAN HUTANG NEGARA BAWAH KERAJAAN MADANI KUKUH EKONOMI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+mn-ea"/>
                        </a:rPr>
                        <a:t>EKONOMI DIUNJUR SEDERHANA, KEKAL DALAM WILAYAH POSITIF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USAHA NAIK TARAF SAIZ PMKS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6454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PERTUMBUHAN KDNK LIMPAHAN HASIL UNTUK RAKYAT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DISIPLIN FISKAL TINGKAT KEYAKINAN PELABUR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LEBIH 700000 PENIAGA KECIL DAPAT PENGECUALIAN KELUARKAN E-INVOIS</a:t>
                      </a:r>
                      <a:endParaRPr lang="en-MY" sz="12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FEBRUARI 2024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SH|EKSPORT MINYAK SAWIT SUSUT| MS 30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121" y="1642188"/>
            <a:ext cx="7940351" cy="50556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FEBRUARI 2024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MALAYSIA DIJANGKA MANTAP, MENEPATI UNJURAN| MS 21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098" y="1679509"/>
            <a:ext cx="10059804" cy="483325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FEBRUARI 2024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KEKAL DASAR NEUTRAL ELAK PERGANTUNGAN EKONOMI| MS 23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460" y="1670180"/>
            <a:ext cx="10485080" cy="50276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FEBRUARI 2024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SH|DASAR AS TAK JEJAS PELUANG MALAYSIA TINGKAT PELABURAN ASING - MIDA| MS 30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2360" y="1920000"/>
            <a:ext cx="9507277" cy="402773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FEBRUARI 2024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BH|LIBERALISASI PASARAN GAS SEMAKIN MENDESAK| MS 22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75" y="1597025"/>
            <a:ext cx="9925050" cy="51809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093595" y="1024255"/>
            <a:ext cx="7661910" cy="8959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FEBRUARI 2024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BH|PELBAGAI INISIATIF DIPERKENAL PASTIKAN NEGARA DESTINASI PELABURAN MENARIK | MS 23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700" y="1733550"/>
            <a:ext cx="9001125" cy="40824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BH|PENURUNAN HUTANG NEGARA BAWAH KERAJAAN MADANI KUKUH EKONOMI| MS 23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7620" y="1680845"/>
            <a:ext cx="7096125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DIUNJUR SEDERHANA, KEKAL DALAM WILAYAH POSITIF| MS 22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9405" y="1726565"/>
            <a:ext cx="6707505" cy="50304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1623527" y="940169"/>
            <a:ext cx="85655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SH|USAHA NAIK TARAF SAIZ PMKS| MS 10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3788" y="1835546"/>
            <a:ext cx="5887616" cy="486226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BH|PERTUMBUHAN KDNK LIMPAHAN HASIL UNTUK RAKYAT| MS 23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359" y="1920000"/>
            <a:ext cx="11317279" cy="44297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5813" y="366509"/>
          <a:ext cx="10620373" cy="61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/>
                <a:gridCol w="5085184"/>
                <a:gridCol w="2369975"/>
                <a:gridCol w="2760500"/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ym typeface="+mn-ea"/>
                        </a:rPr>
                        <a:t>AKTIVITI IPO DIJANGKA KEKAL RANCAK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FEBRUARI 2025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ym typeface="+mn-ea"/>
                        </a:rPr>
                        <a:t>MSM UNTUNG SEBELUM CUKAI RM75j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>
                          <a:sym typeface="+mn-ea"/>
                        </a:rPr>
                        <a:t>TENAGA BIOMAS SAWIT BAKAL DISEPADUKAN KE GRID NASIONAL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PETRONAS, </a:t>
                      </a:r>
                      <a:r>
                        <a:rPr lang="en-US" sz="1200" dirty="0" err="1"/>
                        <a:t>Petrovietnam</a:t>
                      </a:r>
                      <a:r>
                        <a:rPr lang="en-US" sz="1200" dirty="0"/>
                        <a:t> PERCEPAT RUNDINGAN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PETRONAS KEKAL BAYAR DIVIDEN RM32b KEPADA KERAJAAN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PETRONAS NILAI LANGKAH SUSUN SEMULA TENAGA KERJA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KEKAL DESTINASI UTAMA PELABURAN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FEBRUARI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BH|DISIPLIN FISKAL TINGKAT KEYAKINAN PELABUR| MS 24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2571" y="1843899"/>
            <a:ext cx="7156347" cy="478816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BH|LEBIH 700000 PENIAGA KECIL DAPAT PENGECUALIAN KELUARKAN E-INVOIS| MS 7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1273" y="1711317"/>
            <a:ext cx="7193903" cy="49887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6938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144395" y="866140"/>
            <a:ext cx="7903210" cy="8077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BH|AKTIVITI IPO DIJANGKA KEKAL RANCAK| MS 22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3790" y="1569085"/>
            <a:ext cx="7423785" cy="52031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BH|MSM UNTUNG SEBELUM CUKAI RM75j| MS 25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0615" y="1760220"/>
            <a:ext cx="10077450" cy="49720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95810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BH|TENAGA BIOMAS SAWIT BAKAL DISEPADUKAN KE GRID NASIONAL| MS 24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1320" y="1631315"/>
            <a:ext cx="6361430" cy="51695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3815" y="1692547"/>
            <a:ext cx="7884368" cy="5107902"/>
          </a:xfrm>
          <a:prstGeom prst="rect">
            <a:avLst/>
          </a:prstGeom>
        </p:spPr>
      </p:pic>
      <p:sp>
        <p:nvSpPr>
          <p:cNvPr id="8" name="Content Placeholder 3"/>
          <p:cNvSpPr txBox="1"/>
          <p:nvPr/>
        </p:nvSpPr>
        <p:spPr>
          <a:xfrm>
            <a:off x="2784539" y="892794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BH|PETRONAS, </a:t>
            </a:r>
            <a:r>
              <a:rPr lang="en-US" sz="1400" dirty="0" err="1"/>
              <a:t>Petrovietnam</a:t>
            </a:r>
            <a:r>
              <a:rPr lang="en-US" sz="1400" dirty="0"/>
              <a:t> PERCEPAT RUNDINGAN| MS 23</a:t>
            </a:r>
            <a:endParaRPr lang="en-US" sz="1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BH|PETRONAS KEKAL BAYAR DIVIDEN RM32b KEPADA KERAJAAN| MS 23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7154" y="2338235"/>
            <a:ext cx="7488011" cy="218152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968162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SH|PETRONAS NILAI LANGKAH SUSUN SEMULA TENAGA KERJA| MS 28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1440" y="1858351"/>
            <a:ext cx="5309118" cy="48674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SH|MALAYSIA KEKAL DESTINASI UTAMA PELABURAN| MS 28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8521" y="1920000"/>
            <a:ext cx="6134956" cy="33627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220686" y="958831"/>
            <a:ext cx="780039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BH|TAHUN MELAWAT MALAYSIA 2026 : INDUSTRI PELANCONGAN NEGARA SEDIA CATAT REKOD| MS 23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0415" y="1646559"/>
            <a:ext cx="7321797" cy="51216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BH|IMPORT MINYAK SAWIT INDIA SUSUT PARAS TERENDAH DALAM 14 TAHUN| MS 23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6100" y="2032842"/>
            <a:ext cx="9450119" cy="42201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144484" y="886172"/>
            <a:ext cx="7903029" cy="6813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BH|PESERTA INDUSTRI HARAP SOKONGAN BERDEPAN KENAIKAN KOS| MS 21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4484" y="1567543"/>
            <a:ext cx="7903029" cy="51476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BH|EMAS CECAH HARGA TERTINGGI RM415 SATU GRAM| MS 21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017" y="2032842"/>
            <a:ext cx="11383964" cy="36866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FEBRUARI 2025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SH|EKSPORT DURIAN SEGAR KE CHINA| MS 29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570" y="1920000"/>
            <a:ext cx="10440857" cy="36200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FEBRUARI 2024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MAMPU HARUNGI RISIKO PERDAGANGAN GLOBAL | MS 23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914" y="1679510"/>
            <a:ext cx="9162662" cy="50182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FEBRUARI 2024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BH|KADAR PENGANGGURAN TERENDAH TEMPOH HAMPIR SEDEKAD| MS 22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178" y="1920000"/>
            <a:ext cx="11383964" cy="41534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4345</Words>
  <Application>WPS Presentation</Application>
  <PresentationFormat>Widescreen</PresentationFormat>
  <Paragraphs>355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SINAR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675</cp:revision>
  <dcterms:created xsi:type="dcterms:W3CDTF">2023-04-11T00:27:00Z</dcterms:created>
  <dcterms:modified xsi:type="dcterms:W3CDTF">2025-03-06T02:21:11Z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1B472C9AD0834119B608400A49E73A70_12</vt:lpwstr>
  </property>
  <property fmtid="{D5CDD505-2E9C-101B-9397-08002B2CF9AE}" pid="3" name="KSOProductBuildVer">
    <vt:lpwstr>1033-12.2.0.20323</vt:lpwstr>
  </property>
</Properties>
</file>