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1" r:id="rId3"/>
    <p:sldId id="391" r:id="rId4"/>
    <p:sldId id="392" r:id="rId5"/>
    <p:sldId id="393" r:id="rId6"/>
    <p:sldId id="394" r:id="rId7"/>
    <p:sldId id="395" r:id="rId8"/>
    <p:sldId id="682" r:id="rId9"/>
    <p:sldId id="398" r:id="rId10"/>
    <p:sldId id="397" r:id="rId11"/>
    <p:sldId id="417" r:id="rId12"/>
    <p:sldId id="683" r:id="rId13"/>
    <p:sldId id="419" r:id="rId14"/>
    <p:sldId id="684" r:id="rId15"/>
    <p:sldId id="685" r:id="rId16"/>
    <p:sldId id="686" r:id="rId17"/>
    <p:sldId id="687" r:id="rId18"/>
    <p:sldId id="688" r:id="rId19"/>
    <p:sldId id="689" r:id="rId20"/>
    <p:sldId id="690" r:id="rId21"/>
    <p:sldId id="691" r:id="rId22"/>
    <p:sldId id="692" r:id="rId23"/>
    <p:sldId id="693" r:id="rId24"/>
    <p:sldId id="694" r:id="rId25"/>
    <p:sldId id="695" r:id="rId26"/>
    <p:sldId id="696" r:id="rId27"/>
    <p:sldId id="6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6/5/2025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363490"/>
              </p:ext>
            </p:extLst>
          </p:nvPr>
        </p:nvGraphicFramePr>
        <p:xfrm>
          <a:off x="785813" y="366509"/>
          <a:ext cx="10620373" cy="6077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EKSPORT PRODUK HALAL MALAYSIA MELONJAK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MIHAS 2025 SASAR JUALAN HALAL GLOBAL BERNILAI RM4.5 </a:t>
                      </a:r>
                      <a:r>
                        <a:rPr lang="en-US" sz="1200" dirty="0" err="1"/>
                        <a:t>bilion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’RINGGIT GAIN MAY SIGNAL BULLISH TREND’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SEEN TO TRADE AT 4.30-4.35 AGAINST GREENBACK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MINYAK SAWIT SUMBANG RM114 BILLION EKSPORT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BNM DIJANGKA LONGGARKAN DASAR MONETARI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MALAYSIA DIJANGKA KEKAL KUKUH BERBANDING NEGARA SETARANYA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TRADES AT 2.72 TO AUSTRALIAN DOLLAR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MOODY’S: MALAYSIA SET TO OUTPERFORM A-RATED PEERS DESPITE GLOBAL HEADWINDS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KERAJAAN PERTIMBANG PAKEJ KHAS PERNIAGAAN TERJEJAS - TENGKU ZAFRUL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723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MIXED VIEWS ON OPR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KEKAL 3.O PERATUS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RM2 JUTA UNTUK PROGRAM MAJU USAHAWAN MADANI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E-INVOIS PERMUDAH CUKAI, BANTU PMKS RANCANG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MALAYSIA LEBIH BERDAYA TAHAN BERBANDING NEGARA ASEAN LAIN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TIADA KEPERLUAN SUBSIDI JIKA HARGA MINYAK TERUS RENDAH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DIJANGKA TURUN SEHINGGA 0.5 PERATUS TAHUN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PENCIPTA PENDRIVE PACU MALAYSIA JADI HAB REKA BENTUK IC SERANTAU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MEI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ASEAN DUKUNG DAGANGAN GLOBAL BERBILANG HALA WALAU DITEKAN TARIF</a:t>
                      </a:r>
                      <a:endParaRPr lang="en-MY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40169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NST|RINGGIT TRADES AT 2,72 TO AUSTRALIAN DOLLAR| MS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7ADF4-ED1C-4F36-93AA-1F568F7B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15" y="1586203"/>
            <a:ext cx="8202170" cy="52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054549" y="911306"/>
            <a:ext cx="787322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NST|MOODY’S: MALAYSIA SET TO OUTPERFORM A-T=RATED PEERS DESPITE GLOBAL HEADWINDS|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93671-4741-4DCA-92FE-151FEA8EC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48" y="1651518"/>
            <a:ext cx="9307224" cy="51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8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FD919A-8B68-4413-AADA-92B5F7158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861" y="1899039"/>
            <a:ext cx="10834396" cy="474312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401388-5E74-4870-BB47-72B073780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215835"/>
            <a:ext cx="8873412" cy="885177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FE0BF53-5B94-4831-8929-DF86F06334D5}"/>
              </a:ext>
            </a:extLst>
          </p:cNvPr>
          <p:cNvSpPr txBox="1">
            <a:spLocks/>
          </p:cNvSpPr>
          <p:nvPr/>
        </p:nvSpPr>
        <p:spPr>
          <a:xfrm>
            <a:off x="2045218" y="1181894"/>
            <a:ext cx="787322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SH|KERAJAAN PERTIMBANG PAKEJ KHAS PERNIAGAAN TERJEJAS - TENGKU ZAFRUL| MS 9</a:t>
            </a:r>
          </a:p>
        </p:txBody>
      </p:sp>
    </p:spTree>
    <p:extLst>
      <p:ext uri="{BB962C8B-B14F-4D97-AF65-F5344CB8AC3E}">
        <p14:creationId xmlns:p14="http://schemas.microsoft.com/office/powerpoint/2010/main" val="2936055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9"/>
            <a:ext cx="6622920" cy="5918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MEI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NST|MIXED VIEWS ON OPR|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24CAC-AB21-4D1D-A9DA-8CDA1E780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616" y="1539552"/>
            <a:ext cx="7017684" cy="52438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7D63DD-0EF0-4401-8BEF-E73263C3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9023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</p:spTree>
    <p:extLst>
      <p:ext uri="{BB962C8B-B14F-4D97-AF65-F5344CB8AC3E}">
        <p14:creationId xmlns:p14="http://schemas.microsoft.com/office/powerpoint/2010/main" val="198200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2F6DD9-17C5-44BF-8309-5E62B43AE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06" y="1362269"/>
            <a:ext cx="10346093" cy="50528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1B1DDB-5E15-46D4-8D35-C9382745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A017B30-5CF9-4912-8DB1-A861916A77C4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SH|OPR KEKAL 3.O PERATUS| MS 28</a:t>
            </a:r>
          </a:p>
        </p:txBody>
      </p:sp>
    </p:spTree>
    <p:extLst>
      <p:ext uri="{BB962C8B-B14F-4D97-AF65-F5344CB8AC3E}">
        <p14:creationId xmlns:p14="http://schemas.microsoft.com/office/powerpoint/2010/main" val="863683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E92A88-5D0C-4E0A-B512-F05C4AD1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C3E6287-14AB-4DDE-82FA-514E0E5154EE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SH|RM2 JUTA UNTUK PROGRAM MAJU USAHAWAN MADANI| MS 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C54FC6-27A6-464F-B379-1A80198DB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576" y="1569736"/>
            <a:ext cx="3924848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14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536EB9-106E-4AAF-941B-A1C8BF22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B15C905-131C-41A1-9557-BF7AC7E3CD5C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SH|E-INVOIS PERMUDAH CUKAI, BANTU PMKS RANCANG KEWANGAN| MS 31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A02FE-0B3E-4077-BF42-06FE4101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05" y="1770961"/>
            <a:ext cx="4992955" cy="47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48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3F4EA8-F316-45F4-97D5-856AEB25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7AF9404-35FD-4D62-8964-C431A67CF04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MALAYSIA LEBIH BERDAYA TAHAN BERBANDING NEGARA ASEAN LAIN| MS 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D852F-2B35-4248-843D-689981DC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06" y="1661564"/>
            <a:ext cx="8518849" cy="48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08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03819-9B10-45F8-8BCA-77DD6E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AC8972-EE95-43C9-B3CC-DC5EB164417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BH|TIADA KEPERLUAN SUBSIDI JIKA HARGA MINYAK TERUS RENDAH|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DDCA8-5DEE-4DD8-90A4-EC8B6633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03" y="1433561"/>
            <a:ext cx="7418171" cy="52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7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03819-9B10-45F8-8BCA-77DD6E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AC8972-EE95-43C9-B3CC-DC5EB164417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DIJANGKA TURUN SEHINGGA 0.5 PERATUS TAHUN INI|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E80E1-78E0-40C6-AB22-BB3DEEFE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03" y="1649208"/>
            <a:ext cx="8926171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3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004020"/>
              </p:ext>
            </p:extLst>
          </p:nvPr>
        </p:nvGraphicFramePr>
        <p:xfrm>
          <a:off x="785813" y="329187"/>
          <a:ext cx="10620373" cy="180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RASIONALISASI SUBSIDI RON95 TETAP DILAKSANA SEPARUH KEDUA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GELOMBANG EV ‘made In ÇHINA’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SENTIMEN PERNIAGAAN KEKAL OPTIMIS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ASEAN 2025 TONJOL HALA TUJU BAHARU HADAPI CABARAN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MEI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TUJUH NEGERI CATAT PERTUMBUHAN DAGANGAN POSITIF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MEI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742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03819-9B10-45F8-8BCA-77DD6E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AC8972-EE95-43C9-B3CC-DC5EB164417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BH|PENCIPTA PENDRIVE PACU MALAYSIA JADI HAB REKA BENTUK IC SERANTAU|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2CF586-E7EC-432B-8D8E-3792D6FE3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515" y="1422582"/>
            <a:ext cx="7725747" cy="535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21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03819-9B10-45F8-8BCA-77DD6E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AC8972-EE95-43C9-B3CC-DC5EB164417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BH|ASEAN DUKUNG DAGANGAN GLOBAL BERBILANG HALA WALAU DITEKAN TARIF|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0AEE4-E5BB-4695-A865-3D58A2B1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6" y="1422582"/>
            <a:ext cx="11841227" cy="53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76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03819-9B10-45F8-8BCA-77DD6E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AC8972-EE95-43C9-B3CC-DC5EB164417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BH|RASIONALISASI SUBSIDI RON95 TETAP DILAKSANA SEPARUH KEDUA 2025|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0D93C-56DC-44A8-B207-01D99FA5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62" y="1373148"/>
            <a:ext cx="10244875" cy="53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39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03819-9B10-45F8-8BCA-77DD6E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AC8972-EE95-43C9-B3CC-DC5EB164417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SH|GELOMBANG EV ‘made In ÇHINA’| MS 29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12DB2-B9F2-4FFC-9815-F1DFEB90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26" y="1373148"/>
            <a:ext cx="9583947" cy="53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74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03819-9B10-45F8-8BCA-77DD6E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AC8972-EE95-43C9-B3CC-DC5EB164417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GELOMBANG EV ‘made In ÇHINA’| </a:t>
            </a:r>
            <a:r>
              <a:rPr lang="en-US" sz="1400"/>
              <a:t>MS 29 (SAMBUNGAN)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4FEC0-C3BE-4F78-8160-1FCF00F6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50" y="1572786"/>
            <a:ext cx="10745700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86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03819-9B10-45F8-8BCA-77DD6E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79" y="150522"/>
            <a:ext cx="10140820" cy="586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FAC8972-EE95-43C9-B3CC-DC5EB164417D}"/>
              </a:ext>
            </a:extLst>
          </p:cNvPr>
          <p:cNvSpPr txBox="1">
            <a:spLocks/>
          </p:cNvSpPr>
          <p:nvPr/>
        </p:nvSpPr>
        <p:spPr>
          <a:xfrm>
            <a:off x="2026557" y="786552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SH|SENTIMEN PERNIAGAAN KEKAL OPTIMIS|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E6808-6781-44AC-A473-BF9A30191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542" y="1373148"/>
            <a:ext cx="6478915" cy="54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51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CB476C-B6CF-4425-80B9-98D60279F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473" y="1825624"/>
            <a:ext cx="10356980" cy="4789779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25CDC33-0B28-4358-BC69-009F771A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573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773A962-566D-409D-8394-F9B2938A5C76}"/>
              </a:ext>
            </a:extLst>
          </p:cNvPr>
          <p:cNvSpPr txBox="1">
            <a:spLocks/>
          </p:cNvSpPr>
          <p:nvPr/>
        </p:nvSpPr>
        <p:spPr>
          <a:xfrm>
            <a:off x="1979904" y="1137363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BH|ASEAN 2025 TONJOL HALA TUJU BAHARU HADAPI CABARAN GLOBAL| MS 27</a:t>
            </a:r>
          </a:p>
        </p:txBody>
      </p:sp>
    </p:spTree>
    <p:extLst>
      <p:ext uri="{BB962C8B-B14F-4D97-AF65-F5344CB8AC3E}">
        <p14:creationId xmlns:p14="http://schemas.microsoft.com/office/powerpoint/2010/main" val="2530617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84A62A-7996-4837-9E52-AFF9F06E5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6955" y="1825624"/>
            <a:ext cx="9507894" cy="476178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0FD7A7-888C-40AC-84A1-84C197DD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5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6CE887B-1182-4427-B4B5-864721D338A9}"/>
              </a:ext>
            </a:extLst>
          </p:cNvPr>
          <p:cNvSpPr txBox="1">
            <a:spLocks/>
          </p:cNvSpPr>
          <p:nvPr/>
        </p:nvSpPr>
        <p:spPr>
          <a:xfrm>
            <a:off x="1979904" y="1137363"/>
            <a:ext cx="7873222" cy="5865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SH|TUJUH NEGERI CATAT PERTUMBUHAN DAGANGAN POSITIF| MS 30</a:t>
            </a:r>
          </a:p>
        </p:txBody>
      </p:sp>
    </p:spTree>
    <p:extLst>
      <p:ext uri="{BB962C8B-B14F-4D97-AF65-F5344CB8AC3E}">
        <p14:creationId xmlns:p14="http://schemas.microsoft.com/office/powerpoint/2010/main" val="37727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220686" y="884183"/>
            <a:ext cx="780039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SH|EKSPORT PRODUK HALAL MALAYSIA MELONJAK| MS 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A82F7D-70F3-4F09-8B15-C96ADE4E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25" y="1523868"/>
            <a:ext cx="6811347" cy="52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5993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SH|MIHAS 2025 SASAR JUALAN HALAL GLOBAL BERNILAI RM4.5 </a:t>
            </a:r>
            <a:r>
              <a:rPr lang="en-US" sz="1400" dirty="0" err="1"/>
              <a:t>bilion</a:t>
            </a:r>
            <a:r>
              <a:rPr lang="en-US" sz="1400" dirty="0"/>
              <a:t>| MS 31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A291F-8A44-4E7A-AE46-66460230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827" y="1736368"/>
            <a:ext cx="1670266" cy="5026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93CF2B-0387-46DE-BE4D-ADFD7C7C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60" y="1736368"/>
            <a:ext cx="1850670" cy="25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886172"/>
            <a:ext cx="7903029" cy="6813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NST|’RINGGIT GAIN MAY SIGNAL BULLISH TREND’| MS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FA3FC8-6E68-4879-BED2-D49C4B3E6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919" y="1554480"/>
            <a:ext cx="7063274" cy="526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NST|RINGGIT SEEN TO TRADE AT 4.30-4.35 AGAINST GREENBACK|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BCE4E-428C-4EA1-BE4E-05FB90F14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112" y="1614196"/>
            <a:ext cx="3651776" cy="51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89030" y="911306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SH|MINYAK SAWIT SUMBANG RM114 BILLION EKSPORT| MS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15858-43D3-4EA8-89E6-C0B63F28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198" y="1662419"/>
            <a:ext cx="7291602" cy="51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MEI 2025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H| BNM DIJANGKA LONGGARKAN DASAR MONETARI|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618F8-64D6-46D4-88F2-E0A54815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8" y="1492898"/>
            <a:ext cx="11745964" cy="53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21507"/>
            <a:ext cx="6622920" cy="75111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MEI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SH|EKONOMI MALAYSIA DIJANGKA KEKAL KUKUH BERBANDING NEGARA SETARANYA|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8ED4C-31EF-4261-AE0C-9C30F36A1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363" y="1511558"/>
            <a:ext cx="7697274" cy="52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17184</TotalTime>
  <Words>777</Words>
  <Application>Microsoft Office PowerPoint</Application>
  <PresentationFormat>Widescreen</PresentationFormat>
  <Paragraphs>179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SINAR HARIAN</vt:lpstr>
      <vt:lpstr>SINAR HARIAN</vt:lpstr>
      <vt:lpstr>NEW STRAITS TIMES</vt:lpstr>
      <vt:lpstr>NEW STRAITS TIMES</vt:lpstr>
      <vt:lpstr>SINAR HARIAN</vt:lpstr>
      <vt:lpstr>SINAR HARIAN</vt:lpstr>
      <vt:lpstr>SINAR HARIAN</vt:lpstr>
      <vt:lpstr>NEW STRAITS TIMES</vt:lpstr>
      <vt:lpstr>NEW STRAITS TIMES</vt:lpstr>
      <vt:lpstr>SINAR HARIAN</vt:lpstr>
      <vt:lpstr>NEW STRAITS TIMES</vt:lpstr>
      <vt:lpstr>SINAR HARIAN</vt:lpstr>
      <vt:lpstr>SINAR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BERITA HARIAN</vt:lpstr>
      <vt:lpstr>SINAR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762</cp:revision>
  <dcterms:created xsi:type="dcterms:W3CDTF">2023-04-11T00:27:44Z</dcterms:created>
  <dcterms:modified xsi:type="dcterms:W3CDTF">2025-06-05T02:29:04Z</dcterms:modified>
</cp:coreProperties>
</file>