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1" r:id="rId3"/>
    <p:sldId id="392" r:id="rId4"/>
    <p:sldId id="393" r:id="rId5"/>
    <p:sldId id="394" r:id="rId6"/>
    <p:sldId id="395" r:id="rId7"/>
    <p:sldId id="682" r:id="rId8"/>
    <p:sldId id="398" r:id="rId9"/>
    <p:sldId id="397" r:id="rId10"/>
    <p:sldId id="683" r:id="rId11"/>
    <p:sldId id="4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04540"/>
              </p:ext>
            </p:extLst>
          </p:nvPr>
        </p:nvGraphicFramePr>
        <p:xfrm>
          <a:off x="785813" y="366509"/>
          <a:ext cx="10620373" cy="33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14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460575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59553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159549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 DASAR KEMENTERIAN EKONOMI MESTI DITERUSKAN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JUN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TINJAUAN FISKAL MALAYSIA SEMAKIN MENCABAR TAHUN INI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JUN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IMPORT MURAH, PENYELUDUPAN JEJAS INDUSTRI BESI DAN LOGAM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 JUN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HARGA EMAS TINGGI PETUNJUK KETIDAKTENTUAN EKONOMI GLOBAL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 JUN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4094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HASIL SST DIJANGKA LEBIH TINGGI DARIPADA KUTIPAN GST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 JUN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5146014"/>
                  </a:ext>
                </a:extLst>
              </a:tr>
              <a:tr h="2665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SEMAKAN SST BERSASAR SOKONG KEDUDUKAN FISKAL NEGARA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 JUN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233707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PELUASAN SST TIDAK JEJAS SEKTOR PEMBINAAN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 JUN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939197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EKSPORT MINYAK SAWIT MEI MELONJAK 25.6 PERATUS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 JUN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SINAR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353384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ANGKA PELABURAN MALAYSIA MASIH BAIK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 JUN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SINAR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8808856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SST EXPANSION RISKS DERAILING ECONOMIC RECOVERY, WARN BUSINESS GROUPS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 JUN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7932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401388-5E74-4870-BB47-72B07378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215835"/>
            <a:ext cx="8873412" cy="885177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FE0BF53-5B94-4831-8929-DF86F06334D5}"/>
              </a:ext>
            </a:extLst>
          </p:cNvPr>
          <p:cNvSpPr txBox="1">
            <a:spLocks/>
          </p:cNvSpPr>
          <p:nvPr/>
        </p:nvSpPr>
        <p:spPr>
          <a:xfrm>
            <a:off x="2045218" y="1181894"/>
            <a:ext cx="7873222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16 JUN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SH|ANGKA PELABURAN MALAYSIA MASIH BAIK| MS 33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4F0AC9-2911-4CA5-8383-5F4E239C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1845656"/>
            <a:ext cx="11653935" cy="49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5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054549" y="911306"/>
            <a:ext cx="7873222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JUN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NST|SST EXPANSION RISKS DERAILING ECONOMIC RECOVERY, WARN BUSINESS GROUPS| MS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E33AD-6F8F-4310-9260-A608729D9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5" y="1530220"/>
            <a:ext cx="11182350" cy="50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7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85544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220686" y="884183"/>
            <a:ext cx="7800392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JUN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BH|4 DASAR KEMENTERIAN EKONOMI MESTI DITERUSKAN| MS 41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6545C-B862-48E9-B560-660AD949C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798" y="1558285"/>
            <a:ext cx="7258402" cy="52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1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79700" y="1024148"/>
            <a:ext cx="6622920" cy="5993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 JUN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BH|TINJAUAN FISKAL MALAYSIA SEMAKIN MENCABAR TAHUN INI| MS 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0DFE4-7CFB-426E-99AF-DEBB67C2C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09" y="1623526"/>
            <a:ext cx="7648122" cy="50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7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6688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144484" y="886172"/>
            <a:ext cx="7903029" cy="6813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JUN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BH|IMPORT MURAH, PENYELUDUPAN JEJAS INDUSTRI BESI DAN LOGAM| MS 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E5BCF-4830-431B-8853-CF382C8C3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615" y="1614198"/>
            <a:ext cx="8618765" cy="51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85544"/>
            <a:ext cx="4391779" cy="714298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89031" y="874671"/>
            <a:ext cx="6622920" cy="714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JUN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BH|HARGA EMAS TINGGI PETUNJUK KETIDAKTENTUAN EKONOMI GLOBAL| MS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E6AAED-FDEA-4B77-BFB5-8F454987B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424" y="1588969"/>
            <a:ext cx="5756987" cy="50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2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09" y="83976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89029" y="835090"/>
            <a:ext cx="6622920" cy="7119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11 JUN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BH|HASIL SST DIJANGKA LEBIH TINGGI DARIPADA KUTIPAN GST| MS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958F79-6F02-41D9-8730-B164DA345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746" y="1547062"/>
            <a:ext cx="7233487" cy="52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1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85544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1873897" y="870888"/>
            <a:ext cx="8444203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JUN 2025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BH| SEMAKAN SST BERSASAR SOKONG KEDUDUKAN FISKAL NEGARA| MS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39D0D8-0CCD-4289-8D32-DD0E260D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5" y="1766740"/>
            <a:ext cx="94583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79700" y="921507"/>
            <a:ext cx="6622920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11 JUN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BH|PELUASAN SST TIDAK JEJAS SEKTOR PEMBINAAN| MS 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A01758-CB3D-4392-8E96-B1481E15B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6" y="1822385"/>
            <a:ext cx="94964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8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79700" y="940169"/>
            <a:ext cx="662292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11 JUN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SH|EKSPORT MINYAK SAWIT MEI MELONJAK 25.6 PERATUS| MS 27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B03D0-9F86-42DF-AF87-B4364DB3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1828800"/>
            <a:ext cx="61055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9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17646</TotalTime>
  <Words>310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  <vt:lpstr>BERITA HARIAN</vt:lpstr>
      <vt:lpstr>BERITA HARIAN</vt:lpstr>
      <vt:lpstr>BERITA HARIAN</vt:lpstr>
      <vt:lpstr>BERITA HARIAN</vt:lpstr>
      <vt:lpstr>SINAR HARIAN</vt:lpstr>
      <vt:lpstr>SINAR HARIAN</vt:lpstr>
      <vt:lpstr>NEW STRAITS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776</cp:revision>
  <dcterms:created xsi:type="dcterms:W3CDTF">2023-04-11T00:27:44Z</dcterms:created>
  <dcterms:modified xsi:type="dcterms:W3CDTF">2025-07-02T02:41:33Z</dcterms:modified>
</cp:coreProperties>
</file>