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425" r:id="rId4"/>
    <p:sldId id="448" r:id="rId5"/>
    <p:sldId id="427" r:id="rId6"/>
    <p:sldId id="428" r:id="rId7"/>
    <p:sldId id="429" r:id="rId8"/>
    <p:sldId id="430" r:id="rId9"/>
    <p:sldId id="432" r:id="rId10"/>
    <p:sldId id="335" r:id="rId11"/>
    <p:sldId id="342" r:id="rId12"/>
    <p:sldId id="396" r:id="rId13"/>
    <p:sldId id="263" r:id="rId14"/>
    <p:sldId id="673" r:id="rId15"/>
    <p:sldId id="680" r:id="rId16"/>
    <p:sldId id="677" r:id="rId17"/>
    <p:sldId id="407" r:id="rId18"/>
    <p:sldId id="440" r:id="rId19"/>
    <p:sldId id="451" r:id="rId20"/>
    <p:sldId id="681" r:id="rId21"/>
    <p:sldId id="408" r:id="rId22"/>
    <p:sldId id="436" r:id="rId23"/>
    <p:sldId id="437" r:id="rId24"/>
    <p:sldId id="438" r:id="rId25"/>
    <p:sldId id="686" r:id="rId26"/>
    <p:sldId id="678" r:id="rId27"/>
    <p:sldId id="439" r:id="rId28"/>
    <p:sldId id="441" r:id="rId29"/>
    <p:sldId id="679" r:id="rId30"/>
    <p:sldId id="442" r:id="rId31"/>
    <p:sldId id="443" r:id="rId32"/>
    <p:sldId id="444" r:id="rId33"/>
    <p:sldId id="452" r:id="rId34"/>
    <p:sldId id="372" r:id="rId35"/>
    <p:sldId id="373" r:id="rId36"/>
    <p:sldId id="682" r:id="rId37"/>
    <p:sldId id="68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530413"/>
              </p:ext>
            </p:extLst>
          </p:nvPr>
        </p:nvGraphicFramePr>
        <p:xfrm>
          <a:off x="921317" y="52980"/>
          <a:ext cx="10349366" cy="619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LIMA FOKUS KPT PENENTU KEMENJADIAN MAHASISWA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AMALAN BUDAYA MENCATAT RAHSIA KEJAYAAN TOKOH HEBAT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 JANUARI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ALUMNI , PENUNTUT IPT SUMBANGKAN TENAGA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TRANSFORMASI MODEL PEMBIAYAAN PERKASA PERANAN IPT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KEMPEN LESTARIPENDIDIKAN USAHA TERAKHIR KUTIP HUTANG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SELARIKAN PEMBANGUNAN AI DENGAN NILAI AGAMA, MORAL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PELAJAR TAK AMBIL SPM BOLEH GUNA PBD MOHON MASUK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SYOR WUJUD SISTEM TERTENTU PELAJAR KE TVET GUNA PBD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DIDIK MASYARAKAT BERADAB GUNA MEDIA SOSIAL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78 JUTA PEKERJAAN BAHARU DICIPTA PADA 2030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GIATMARA BERJAYA LAHIR RAMAI USAHAWAN SEPANJANG 39 TAHUN PENUBUHAN –TPM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KHAIRIN QISTINA, MEKANIK WANITA LULUSAN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PEMINDAHAN TEKNOLOGI PACU INDUSTRI SEMIKONDUKTOR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KUASAI TEKNOLOGI SECARA PROFESIONAL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14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, KOMUNIKASI SOSIAL DAN MEDIA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IPT PATUH SYARIAH BENTUK GENERASI BERINTEGRITI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TIDAK TERBURU-BURU KEJAR STATUS NEGARA MAJU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21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TVET PERKASA MODAL INSAN, PACU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DALAM KEDUDUKAN TEPAT KEMUDI CABARAN LUAR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GURU MAHU KERJA SAMBILAN PERLU DAPAT KEBENARAN KPM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BH|SYOR WUJUD SISTEM TERTENTU PELAJAR KE TVET GUNA PBD|MS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D6FEE-0624-4645-92B9-88D461F1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45" y="1592025"/>
            <a:ext cx="8649477" cy="51719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23323" y="898881"/>
            <a:ext cx="7053942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BH|DIDIK MASYARAKAT BERADAB GUNA MEDIA SOSIAL|MS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59C11-FB40-4740-9F37-76C77F79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64" y="1649995"/>
            <a:ext cx="8873414" cy="47983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4173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|78 JUTA PEKERJAAN BAHARU DICIPTA PADA 2030|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EF571-6FFC-4A47-A376-144492CF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67" y="1532196"/>
            <a:ext cx="7277877" cy="52188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024743" y="827327"/>
            <a:ext cx="8033657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SH|GIATMARA BERJAYA LAHIR RAMAI USAHAWAN SEPANJANG 39 TAHUN PENUBUHAN –TPM 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F3E29-6EF8-4764-904D-856B7BC8F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50" y="1654608"/>
            <a:ext cx="3080099" cy="51178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SH|KHAIRIN QISTINA, MEKANIK WANITA LULUSAN TVET| MS 12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7F2A4-CA77-415A-B15F-4D3E2130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79623"/>
            <a:ext cx="8332236" cy="51181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2025 </a:t>
            </a:r>
          </a:p>
          <a:p>
            <a:pPr marL="0" indent="0" algn="ctr">
              <a:buNone/>
            </a:pPr>
            <a:r>
              <a:rPr lang="en-US" sz="1400" dirty="0"/>
              <a:t>SH| KHAIRIN QISTINA, MEKANIK WANITA LULUSAN TVET | MS 12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F687BE-6592-4280-BDA4-C85871C4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081" y="1662420"/>
            <a:ext cx="9016116" cy="48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2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BH|PEMINDAHAN TEKNOLOGI PACU INDUSTRI SEMIKONDUKTOR NEGARA|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791A4-39F9-4EFA-BD12-39388F934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41" y="1691527"/>
            <a:ext cx="9185515" cy="50062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07299" y="841731"/>
            <a:ext cx="7641770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|KUASAI TEKNOLOGI SECARA PROFESIONAL|MS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0EDEC-975B-4D61-AD00-8958183AF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864" y="1499328"/>
            <a:ext cx="5934269" cy="52651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SH|AI , KOMUNIKASI SOSIAL DAN MEDIA|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F2C67-8111-4AD1-AC79-4F7CA1A0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383" y="1662420"/>
            <a:ext cx="8753233" cy="51006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61573" y="945534"/>
            <a:ext cx="829277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BH|IPT PATUH SYARIAH BENTUK GENERASI BERINTEGRITI|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CAC990-1AA8-4655-B9C4-64276CE6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78" y="1914868"/>
            <a:ext cx="8491842" cy="39975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22465"/>
              </p:ext>
            </p:extLst>
          </p:nvPr>
        </p:nvGraphicFramePr>
        <p:xfrm>
          <a:off x="985335" y="181935"/>
          <a:ext cx="10221329" cy="4328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GRID PINTAR MENJIMATKAN KOS,LEBIH BERSIH DAN STABIL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GRID PINTAR MENJIMATKAN KOS,LEBIH BERSIH DAN STABIL…SAMBUNGAN..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TEKNOLOGI DIGITAL TIGKAT MUTU PERKHIDMATAN AWAM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PERAK TEKAD JADI KORIDOR TVET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SLEEP DEPRIVATION AND ITS EFFECT ON MENTAL HEALTH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JANUARY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PENSYARAH MALAYSIA PILIH KERJA DI LUAR NEGARA DEMI PENGALAMAN, PERKEMBANGAN KERJAYA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MYEG, MYIDSSB WUJUDKAN EKOSISTEM IDENTITI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ANCAMAN JENAYAH SIBER DIKUASAKAN AI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ASUHAN NILAI MURNI, AJARAN AGAMA ASAS LAHIRKANGENERASI PRIHATIN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KONGSI BUDAYA, TRADISI KEBANGGAAN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73 PERATUS RAKYAT RISAU HILANG KERJA AKIBAT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PERMUDAH AKSES PELAJAR KURANG MAMPU SERTAI SEKOLAH ANTARABANGSA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5218397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DEDAH MATEMATIK MUDAH KEPADA ANAK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TOLAK PERSEPSI IPTS PILIHAN KEDUA LEPASAN SEKOLAH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31 JANUARI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194318" y="945534"/>
            <a:ext cx="979714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SH|TIDAK TERBURU-BURU KEJAR STATUS NEGARA MAJU|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94CC9-53AA-46D1-A0C8-86C22702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9" y="1670180"/>
            <a:ext cx="11485985" cy="51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8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136900" y="911306"/>
            <a:ext cx="604442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BH|TVET PERKASA MODAL INSAN, PACU EKONOMI|MS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1628C-4EDE-4AC0-814A-1301A3B36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03" y="1502228"/>
            <a:ext cx="9983593" cy="51955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DALAM KEDUDUKAN TEPAT KEMUDI CABARAN LUAR|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FDBFD-2E58-4C58-B678-37B67709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01" y="1539550"/>
            <a:ext cx="6697653" cy="52438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80220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BH|GURU MAHU KERJA SAMBILAN PERLU DAPAT KEBENARAN KPM|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AD4EE-9188-4485-9292-4329FE28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2" y="1474237"/>
            <a:ext cx="7881201" cy="53837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BH|GRID PINTAR MENJIMATKAN KOS,LEBIH BERSIH DAN STABIL|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B213D-2780-428B-8714-CC95766C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639" y="1530220"/>
            <a:ext cx="8668722" cy="52531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BH|GRID PINTAR MENJIMATKAN KOS,LEBIH BERSIH DAN STABIL| MS 12..SAMBUNGAN..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D6601-8959-4A3F-9AA0-124E656F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86" y="1664104"/>
            <a:ext cx="8926171" cy="45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64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BH|TEKNOLOGI DIGITAL TIGKAT MUTU PERKHIDMATAN AWAM|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C5E1D-8310-4CDF-895C-35ECD1330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63" y="1446245"/>
            <a:ext cx="9412013" cy="52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6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783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BH|PERAK TEKAD JADI KORIDOR TVET NEGARA| MS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8823F-84EE-49D5-9C4D-1DE1E41B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73" y="1418253"/>
            <a:ext cx="10574226" cy="52153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50694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SLEEP DEPRIVATION AND ITS EFFECT ON MENTAL HEALTH|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66B3A7-0F7C-494A-941C-7EB40D1A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640" y="1418253"/>
            <a:ext cx="8518720" cy="54397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PENSYARAH MALAYSIA PILIH KERJA DI LUAR NEGARA DEMI PENGALAMAN, PERKEMBANGAN KERJAYA|      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5ED7F-1ABD-4131-A2E6-9DB264F5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3" y="1514281"/>
            <a:ext cx="7464490" cy="51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JANUARI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BH|LIMA FOKUS KPT PENENTU KEMENJADIAN MAHASISWA|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04AB1-BB88-401D-AC3C-F9206E72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20" y="1662420"/>
            <a:ext cx="9262188" cy="48221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MYEG, MYIDSSB WUJUDKAN EKOSISTEM IDENTITI DIGITAL|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84298-9178-4F49-9850-76BB4BCE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25" y="1662420"/>
            <a:ext cx="4048690" cy="503538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BH|ANCAMAN JENAYAH SIBER DIKUASAKAN AI MENINGKAT|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078AE-9438-49B8-BC11-1BCFB1CCD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35" y="1618997"/>
            <a:ext cx="9888330" cy="36200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BH|ASUHAN NILAI MURNI, AJARAN AGAMA ASAS LAHIRKANGENERASI PRIHATIN|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D0B9B-5759-44EA-8498-3014B31E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20835"/>
            <a:ext cx="8465975" cy="512256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|KONGSI BUDAYA, TRADISI KEBANGGAAN MALAYSIA| MS2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16F71-7D74-4FD6-9326-FB151456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07" y="1629711"/>
            <a:ext cx="4739985" cy="51349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836658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BH|73 PERATUS RAKYAT RISAU HILANG KERJA AKIBAT AI|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A168E-CEDB-4F56-924E-118B1263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840" y="2019888"/>
            <a:ext cx="8040222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4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PERMUDAH AKSES PELAJAR KURANG MAMPU SERTAI SEKOLAH ANTARABANGSA|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3B86B-C3A9-4B46-8C60-B038AB165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81" y="1640384"/>
            <a:ext cx="8920064" cy="514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0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DEDAH MATEMATIK MUDAH KEPADA ANAK|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A1C09-CAD9-4D69-A779-EC0F1013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70" y="1659845"/>
            <a:ext cx="9716856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TOLAK PERSEPSI IPTS PILIHAN KEDUA LEPASAN SEKOLAH|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ECBFA-8DE0-4C13-A60A-171A5973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4" y="2129311"/>
            <a:ext cx="10336067" cy="43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771532" y="911306"/>
            <a:ext cx="86489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BH|AMALAN BUDAYA MENCATAT RAHSIA KEJAYAAN TOKOH HEBAT|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F270D-2359-4D9E-8F8C-4C460EDD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03" y="1662420"/>
            <a:ext cx="7931275" cy="50021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BH|ALUMNI , PENUNTUT IPT SUMBANGKAN TENAGA|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12E1C-EB5A-4010-B401-0C305B8F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80" y="1585773"/>
            <a:ext cx="6923314" cy="51120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BH|TRANSFORMASI MODEL PEMBIAYAAN PERKASA PERANAN IPT|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BEC80-D9A4-4C7D-AA6E-6B9E990A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51" y="1807158"/>
            <a:ext cx="9551437" cy="46587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KEMPEN LESTARIPENDIDIKAN USAHA TERAKHIR KUTIP HUTANG|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266ED-98E8-4487-A2F0-583DAB0A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69" y="1892327"/>
            <a:ext cx="11526859" cy="47155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BH|SELARIKAN PEMBANGUNAN AI DENGAN NILAI AGAMA, MORAL|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C6F7C-2D98-496F-A217-28642DBF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14" y="1662420"/>
            <a:ext cx="11364911" cy="49596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JANUARI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BH|PELAJAR TAK AMBIL SPM BOLEH GUNA PBD MOHON MASUK TVET|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4967B-4F7E-4223-AF7E-284A4749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147" y="1662420"/>
            <a:ext cx="8845446" cy="50890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2633</TotalTime>
  <Words>1072</Words>
  <Application>Microsoft Office PowerPoint</Application>
  <PresentationFormat>Widescreen</PresentationFormat>
  <Paragraphs>249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 HARIAN</vt:lpstr>
      <vt:lpstr>BERITA HARIAN</vt:lpstr>
      <vt:lpstr>SINAR HARIAN</vt:lpstr>
      <vt:lpstr>SINAR HARIAN</vt:lpstr>
      <vt:lpstr>SINAR HARIAN</vt:lpstr>
      <vt:lpstr>SINAR HARIAN</vt:lpstr>
      <vt:lpstr>BERITA HARIAN</vt:lpstr>
      <vt:lpstr>SINAR HARIAN</vt:lpstr>
      <vt:lpstr>SINAR HARIAN</vt:lpstr>
      <vt:lpstr>BERITA HARIAN</vt:lpstr>
      <vt:lpstr>SINAR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763</cp:revision>
  <dcterms:created xsi:type="dcterms:W3CDTF">2023-04-11T00:27:00Z</dcterms:created>
  <dcterms:modified xsi:type="dcterms:W3CDTF">2025-02-03T03:55:08Z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