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679" r:id="rId4"/>
    <p:sldId id="444" r:id="rId5"/>
    <p:sldId id="372" r:id="rId6"/>
    <p:sldId id="373" r:id="rId7"/>
    <p:sldId id="683" r:id="rId8"/>
    <p:sldId id="685" r:id="rId9"/>
    <p:sldId id="715" r:id="rId10"/>
    <p:sldId id="717" r:id="rId11"/>
    <p:sldId id="720" r:id="rId12"/>
    <p:sldId id="719" r:id="rId13"/>
    <p:sldId id="727" r:id="rId14"/>
    <p:sldId id="726" r:id="rId15"/>
    <p:sldId id="725" r:id="rId16"/>
    <p:sldId id="721" r:id="rId17"/>
    <p:sldId id="722" r:id="rId18"/>
    <p:sldId id="723" r:id="rId19"/>
    <p:sldId id="728" r:id="rId20"/>
    <p:sldId id="730" r:id="rId21"/>
    <p:sldId id="729" r:id="rId22"/>
    <p:sldId id="733" r:id="rId23"/>
    <p:sldId id="718" r:id="rId24"/>
    <p:sldId id="731" r:id="rId25"/>
    <p:sldId id="734" r:id="rId26"/>
    <p:sldId id="735" r:id="rId27"/>
    <p:sldId id="724" r:id="rId28"/>
    <p:sldId id="739" r:id="rId29"/>
    <p:sldId id="738" r:id="rId30"/>
    <p:sldId id="73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2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653502"/>
              </p:ext>
            </p:extLst>
          </p:nvPr>
        </p:nvGraphicFramePr>
        <p:xfrm>
          <a:off x="856003" y="300965"/>
          <a:ext cx="10349366" cy="6256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TINGKAT BUDAYA MEMBACA BAWA NEGARA KE TAHAP TINGGI, RAKYAT BERILMU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PILIH JURUSAN ATAS DASAR MINAT, BUKAN GENDER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 JUN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JUMLAH GRADUAN CEBURI KERJAYA HIJAU MASIH RENDAH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AI BANTU PENDIDIK LEBIH MUDAH, KREATIF SAMPAIKAN ILMU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JALIN KERJASAMA GLOBAL BANGUN HAB TVET RANTAU ASEAN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MALAYSIA, INDONESIA PERLU BENTUK EKOSISTEM PENDIDIKAN TINGGI ASEAN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PROGRAM STEM PERLU TRANSFORMASI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9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SKIM KHAS BUKA LALUAN GRADUAN POLITEKNIK SERTAI TLDM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9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9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TVET MALAYSIA JADI RUJUKAN ASEAN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9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MALAYSIA TAWAR AKREDITASI TVET UNTUK ASEAN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12 JUN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GELOMBANG HABA DAN KRISIS PERUBAHAN IKLIM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HARGA MINYAK GLOBAL MELONJAK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PILIH BIDANG TVET, PELAJAR UTAMAKAN KELANGSUNGAN HIDUP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SST BAGUS TETAPI PERLU PENAMBAHBAIKAN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SST ATAU GST: PILIHAN DALAM TEKANAN INFLASI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TVET DIPERKASA,PERTINGKAT TAHAP SKM SETARAR IJAZAH ATAU PhD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</a:t>
                      </a:r>
                      <a:r>
                        <a:rPr lang="en-US" sz="1200" dirty="0"/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5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SST LEBIH MESRA RAKYAT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GURU SEBAGAI AKTIVIS MASYARAKAT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AGENTS SET TO REDEFINE MALAYSIA’S WORKFORCE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NEW STRAITS TIMES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SYARIKAT PERLADANGAN DIWAJIB MELATIH LEPASAN SPM MELALUI TVET SYARAT AMBIL PEKERJA ASING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6" y="21583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873895" y="104502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BH|SKIM KHAS BUKA LALUAN GRADUAN POLITEKNIK SERTAI TLDM|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6AF48A-CFB7-441C-A9D9-6FBAFA968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62" y="2139432"/>
            <a:ext cx="96488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09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127" y="225167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873898" y="1007709"/>
            <a:ext cx="8444203" cy="5411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TVET MALAYSIA JADI RUJUKAN ASEAN|MS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D2C092-9553-4534-B630-2DD9304A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34" y="1819468"/>
            <a:ext cx="2502160" cy="4906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62C044-E242-41CC-A53A-B9BFF5FF2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819468"/>
            <a:ext cx="2888554" cy="219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458" y="102635"/>
            <a:ext cx="5756988" cy="67962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864567" y="923189"/>
            <a:ext cx="8065130" cy="59011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MALAYSIA TAWAR AKREDITASI TVET UNTUK ASEAN|MS 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8D4CA-C327-4FDC-8904-E990B978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10" y="1549399"/>
            <a:ext cx="914400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0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GELOMBANG HABA DAN KRISIS PERUBAHAN IKLIM|MS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BA7F39-5F4B-450F-8211-858EA6867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1841388"/>
            <a:ext cx="11668125" cy="501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31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HARGA MINYAK GLOBAL MELONJAK|MS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932968-0A28-40BA-A486-8F44D2743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55" y="1841388"/>
            <a:ext cx="9229690" cy="501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8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PILIH BIDANG TVET, PELAJAR UTAMAKAN KELANGSUNGAN HIDUP|MS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F550F-BE8A-44AF-B9C7-5BEB6BE52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0" y="1857375"/>
            <a:ext cx="1190625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07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70B382-C58E-4DA8-B2A7-E3BA90E7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BDF407E-E4F3-4FDC-A04F-347B82DDDE3A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SST BAGUS TETAPI PERLU PENAMBAHBAIKAN|MS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467D3-2F3A-451F-A1B4-BFC3956A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66" y="1841388"/>
            <a:ext cx="10920668" cy="49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67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A80FDD7-72F0-4F26-B085-5D4121B2F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7208D2-EF64-4747-88FC-724CA8A0A6D9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JUN 2025 </a:t>
            </a:r>
          </a:p>
          <a:p>
            <a:pPr marL="0" indent="0" algn="ctr">
              <a:buNone/>
            </a:pPr>
            <a:r>
              <a:rPr lang="en-US" sz="1400" dirty="0"/>
              <a:t>SH| SST BAGUS TETAPI PERLU PENAMBAHBAIKAN|MS 2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FC1324-C000-47D8-A8FB-59E0CF5DD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51" y="2327405"/>
            <a:ext cx="115252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09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98BC8-7FFB-46DC-BD6A-4C00ECC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13EBE4-824B-4BDD-9204-B030264F638E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SH|SST ATAU GST: PILIHAN DALAM TEKANAN INFLASI|MS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D3AA4-3F20-4832-9CC2-281A7419F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19" y="1925362"/>
            <a:ext cx="9857362" cy="48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38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98BC8-7FFB-46DC-BD6A-4C00ECC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113189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13EBE4-824B-4BDD-9204-B030264F638E}"/>
              </a:ext>
            </a:extLst>
          </p:cNvPr>
          <p:cNvSpPr txBox="1">
            <a:spLocks/>
          </p:cNvSpPr>
          <p:nvPr/>
        </p:nvSpPr>
        <p:spPr>
          <a:xfrm>
            <a:off x="1873897" y="942381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JUN 2025 </a:t>
            </a:r>
          </a:p>
          <a:p>
            <a:pPr marL="0" indent="0" algn="ctr">
              <a:buNone/>
            </a:pPr>
            <a:r>
              <a:rPr lang="en-US" sz="1400" dirty="0"/>
              <a:t>SH| SST ATAU GST: PILIHAN DALAM TEKANAN INFLASI|MS 3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2877E-A6D7-49FB-BC72-3E46FAB5B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5" y="1673425"/>
            <a:ext cx="11439525" cy="507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4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324133"/>
              </p:ext>
            </p:extLst>
          </p:nvPr>
        </p:nvGraphicFramePr>
        <p:xfrm>
          <a:off x="985335" y="284572"/>
          <a:ext cx="10221329" cy="1878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MAJIKAN SEKTOR PEMBUATAN TAWAR GAJI ADIL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WUJUDKAN SISTEM TAWARAN KEMASUKAN IPT LEBIH CEKAP, ADIL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ELAK GENERASI MUDA DIHANYUTKAN ILUSI PEMPENGARUH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MALAYSIA PERLU LAHIRKAN LEBIH RAMAI PENTERJEMAH SASTERA MAHIR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ANALISIS IKUT LOKALITI MAMPU TAMBAH BAIK SISTEM PENDIDIKAN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PERMOHONAN MENINGKAT BUKTI TVET SEMAKIN DIYAKINI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JUN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98BC8-7FFB-46DC-BD6A-4C00ECC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127" y="197175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13EBE4-824B-4BDD-9204-B030264F638E}"/>
              </a:ext>
            </a:extLst>
          </p:cNvPr>
          <p:cNvSpPr txBox="1">
            <a:spLocks/>
          </p:cNvSpPr>
          <p:nvPr/>
        </p:nvSpPr>
        <p:spPr>
          <a:xfrm>
            <a:off x="1855236" y="1026367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SH|TVET DIPERKASA,PERTINGKAT TAHAP SKM SETARAR IJAZAH ATAU </a:t>
            </a:r>
            <a:r>
              <a:rPr lang="en-US" sz="1400" dirty="0" err="1"/>
              <a:t>PhD|MS</a:t>
            </a:r>
            <a:r>
              <a:rPr lang="en-US" sz="1400" dirty="0"/>
              <a:t>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7DE504-C342-4A46-850E-64276EE30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539" y="1757411"/>
            <a:ext cx="6708710" cy="50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40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98BC8-7FFB-46DC-BD6A-4C00ECC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13EBE4-824B-4BDD-9204-B030264F638E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SH|SST LEBIH MESRA RAKYAT|MS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DD752-7A05-4448-8358-CB3EB71F9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40" y="1925362"/>
            <a:ext cx="11681927" cy="437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70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98BC8-7FFB-46DC-BD6A-4C00ECC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187844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13EBE4-824B-4BDD-9204-B030264F638E}"/>
              </a:ext>
            </a:extLst>
          </p:cNvPr>
          <p:cNvSpPr txBox="1">
            <a:spLocks/>
          </p:cNvSpPr>
          <p:nvPr/>
        </p:nvSpPr>
        <p:spPr>
          <a:xfrm>
            <a:off x="1873897" y="1017036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SH|GURU SEBAGAI AKTIVIS MASYARAKAT|MS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6C75C5-34D3-47EC-ABB2-E44F8BBD4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77" y="1748080"/>
            <a:ext cx="11451045" cy="49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0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JUNE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 AGENTS SET TO REDEFINE MALAYSIA’S WORKFORCE|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4FFE1-40DB-4356-9359-257C1E96E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67" y="1841388"/>
            <a:ext cx="9377265" cy="501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00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98BC8-7FFB-46DC-BD6A-4C00ECC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13EBE4-824B-4BDD-9204-B030264F638E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BH|SYARIKAT PERLADANGAN DIWAJIB MELATIH LEPASAN SPM MELALUI TVET SYARAT AMBIL PEKERJA ASING|MS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91E6B9-4057-4193-B343-A8831AAD0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22" y="1841388"/>
            <a:ext cx="9678751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26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98BC8-7FFB-46DC-BD6A-4C00ECC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13EBE4-824B-4BDD-9204-B030264F638E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BH|MAJIKAN SEKTOR PEMBUATAN TAWAR GAJI ADIL|MS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FA3AA-182F-4748-9794-4EAFD3049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741" y="1841388"/>
            <a:ext cx="8710513" cy="49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19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98BC8-7FFB-46DC-BD6A-4C00ECC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13EBE4-824B-4BDD-9204-B030264F638E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BH|WUJUDKAN SISTEM TAWARAN KEMASUKAN IPT LEBIH CEKAP, ADIL|MS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527AA-EFC2-424C-903C-78D80C269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44" y="1841388"/>
            <a:ext cx="8618707" cy="493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94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1400CD-51A7-4956-A9E4-717D46C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D12FEFC-E9D3-4376-A9EA-BA423ACAFD71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BH|ELAK GENERASI MUDA DIHANYUTKAN ILUSI PEMPENGARUH|MS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50C4F-393E-4395-85F3-DB182BCC9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4" y="1841388"/>
            <a:ext cx="10869542" cy="41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1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98BC8-7FFB-46DC-BD6A-4C00ECC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13EBE4-824B-4BDD-9204-B030264F638E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PERLU LAHIRKAN LEBIH RAMAI PENTERJEMAH SASTERA MAHIR|MS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91406-3B15-429A-A02E-239E8DA9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47" y="1841388"/>
            <a:ext cx="7919432" cy="495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75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98BC8-7FFB-46DC-BD6A-4C00ECC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55983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13EBE4-824B-4BDD-9204-B030264F638E}"/>
              </a:ext>
            </a:extLst>
          </p:cNvPr>
          <p:cNvSpPr txBox="1">
            <a:spLocks/>
          </p:cNvSpPr>
          <p:nvPr/>
        </p:nvSpPr>
        <p:spPr>
          <a:xfrm>
            <a:off x="1873898" y="924963"/>
            <a:ext cx="8444203" cy="7557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BH|ANALISIS IKUT LOKALITI MAMPU TAMBAH BAIK SISTEM PENDIDIKAN|MS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5B050-B635-40A2-A131-FDABBC403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051" y="1680742"/>
            <a:ext cx="8103896" cy="51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TINGKAT BUDAYA MEMBACA BAWA NEGARA KE TAHAP TINGGI, RAKYAT BERILMU|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4E020-1F84-44E8-B02B-1C5E1E3C6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805" y="1514284"/>
            <a:ext cx="3053442" cy="5164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1DAA4-7755-48AC-B12B-261656DA4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281" y="1514284"/>
            <a:ext cx="3164450" cy="5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44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98BC8-7FFB-46DC-BD6A-4C00ECCB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B13EBE4-824B-4BDD-9204-B030264F638E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BH|PERMOHONAN MENINGKAT BUKTI TVET SEMAKIN DIYAKINI |MS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A37FA-E47C-4975-B6D3-CBAECD335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465" y="2084287"/>
            <a:ext cx="8345065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47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5449" y="827327"/>
            <a:ext cx="8332236" cy="51628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JUN 2025 </a:t>
            </a:r>
          </a:p>
          <a:p>
            <a:pPr marL="0" indent="0" algn="ctr">
              <a:buNone/>
            </a:pPr>
            <a:r>
              <a:rPr lang="en-US" sz="1400" dirty="0"/>
              <a:t>BH| |PILIH JURUSAN ATAS DASAR MINAT, BUKAN GENDER| MS 39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29C02B-B25B-4014-BF78-83CC39C28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252" y="1428866"/>
            <a:ext cx="6602630" cy="53529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62065" y="790003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BH|JUMLAH GRADUAN CEBURI KERJAYA HIJAU MASIH RENDAH| MS 11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D01EE5-E68E-424F-B055-5588FD011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6" y="1667447"/>
            <a:ext cx="99155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8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6ABDBEA-44CB-4F2E-955A-4E71323B0CDC}"/>
              </a:ext>
            </a:extLst>
          </p:cNvPr>
          <p:cNvSpPr txBox="1">
            <a:spLocks/>
          </p:cNvSpPr>
          <p:nvPr/>
        </p:nvSpPr>
        <p:spPr>
          <a:xfrm>
            <a:off x="1934544" y="911306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BH|AI BANTU PENDIDIK LEBIH MUDAH, KREATIF SAMPAIKAN ILMU|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40CD4-4E7B-4718-98C6-1EBEA692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840" y="1662420"/>
            <a:ext cx="7432318" cy="481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0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C708CD6-F9F9-46DA-A23E-17ADE6A87B31}"/>
              </a:ext>
            </a:extLst>
          </p:cNvPr>
          <p:cNvSpPr txBox="1">
            <a:spLocks/>
          </p:cNvSpPr>
          <p:nvPr/>
        </p:nvSpPr>
        <p:spPr>
          <a:xfrm>
            <a:off x="2004524" y="808665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JALIN KERJASAMA GLOBAL BANGUN HAB TVET RANTAU ASEAN| 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73C3BC-0F85-4B1F-8953-D462ACCAF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83" y="1449452"/>
            <a:ext cx="8369559" cy="535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1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168" y="85548"/>
            <a:ext cx="4391779" cy="66232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677955" y="777582"/>
            <a:ext cx="8444203" cy="7899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MALAYSIA, INDONESIA PERLU BENTUK EKOSISTEM PENDIDIKAN TINGGI ASEAN|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5260F0-4AD2-435B-852A-180069F2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781" y="1567539"/>
            <a:ext cx="99250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12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3" y="63716"/>
            <a:ext cx="6027575" cy="76671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799252" y="839753"/>
            <a:ext cx="8444203" cy="6657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JUN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BH|PROGRAM STEM PERLU TRANSFORMASI|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66BAC1-68E3-4B6B-986A-E1CFE4D06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702" y="1514811"/>
            <a:ext cx="7828384" cy="527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40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8577</TotalTime>
  <Words>840</Words>
  <Application>Microsoft Office PowerPoint</Application>
  <PresentationFormat>Widescreen</PresentationFormat>
  <Paragraphs>196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954</cp:revision>
  <dcterms:created xsi:type="dcterms:W3CDTF">2023-04-11T00:27:00Z</dcterms:created>
  <dcterms:modified xsi:type="dcterms:W3CDTF">2025-07-02T02:40:17Z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1033-12.2.0.16731</vt:lpwstr>
  </property>
</Properties>
</file>