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07/02/2024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07/02/2024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07/02/2024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07/02/2024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07/02/2024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07/02/2024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07/02/2024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07/02/2024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07/02/2024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07/02/2024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07/02/2024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07/02/2024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836997"/>
              </p:ext>
            </p:extLst>
          </p:nvPr>
        </p:nvGraphicFramePr>
        <p:xfrm>
          <a:off x="1981200" y="350263"/>
          <a:ext cx="7840134" cy="1559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534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4055533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SYARAT BAHARU MM2H TARIK MINAT BELI RUMAH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 JANUARI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6875110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HARTANAH DI ISKANDAR MALAYSIA DIJANGKA MAKIN RANCAK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 JANUARI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CABARAN ARKITEK WANITA DALAM INDUSTRI SENIBINA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25 </a:t>
                      </a:r>
                      <a:r>
                        <a:rPr lang="en-US" sz="1200" dirty="0"/>
                        <a:t>JANUARI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49637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PERMINTAAN RUMAH TAK TERKESAN KENAIKAN CUKAI PERKHIDMATAN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31 JANUARI 2024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33841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09" y="948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899" y="797044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11 JANUARI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BH|SYARAT BAHARU MM2H TARIK MINAT BELI RUMAH| MS 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9908A-FCEE-4BEA-B2F5-C427DF320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37" y="1380931"/>
            <a:ext cx="10321524" cy="547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4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11 JANUARI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BH|HARTANAH DI ISKANDAR MALAYSIA DIJANGKA MAKIN RANCAK| MS 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27A55C-5792-4E8D-841D-99885379C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38" y="1531791"/>
            <a:ext cx="11506200" cy="481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0665CF-B9C1-4A35-89B1-0A7F5BD09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8E427DB-786C-449E-AC2D-F6718C8C59EE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25 JANUARI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BH|CABARAN ARKITEK WANITA DALAM INDUSTRI SENIBINA| MS 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25A58B-22C2-407C-8479-00D83C60E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514" y="1807158"/>
            <a:ext cx="6784430" cy="478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332653" y="911306"/>
            <a:ext cx="6722447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31 </a:t>
            </a:r>
            <a:r>
              <a:rPr lang="en-US" sz="1600" b="1" cap="all" dirty="0" err="1"/>
              <a:t>JAnUARI</a:t>
            </a:r>
            <a:r>
              <a:rPr lang="en-US" sz="1600" b="1" cap="all" dirty="0"/>
              <a:t>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BH|PERMINTAAN RUMAH TAK TERKESAN KENAIKAN CUKAI PERKHIDMATAN| MS 63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4299B9-C164-4230-AFC1-B4157157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45" y="1530219"/>
            <a:ext cx="7955901" cy="523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06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122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BERITA HARIAN</vt:lpstr>
      <vt:lpstr>BERITA HARIAN</vt:lpstr>
      <vt:lpstr>BERITA HARIAN</vt:lpstr>
      <vt:lpstr>BERITA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54</cp:revision>
  <dcterms:created xsi:type="dcterms:W3CDTF">2023-04-11T00:27:44Z</dcterms:created>
  <dcterms:modified xsi:type="dcterms:W3CDTF">2024-02-07T01:56:20Z</dcterms:modified>
</cp:coreProperties>
</file>