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02419"/>
              </p:ext>
            </p:extLst>
          </p:nvPr>
        </p:nvGraphicFramePr>
        <p:xfrm>
          <a:off x="559837" y="63609"/>
          <a:ext cx="11000791" cy="96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184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PERMINTAAN BERTERUSAN SOKONG HARGA SIMEN PUKAL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KERAJAAN DISARAN KENAKAN SYARAT KETAT KEPADA PEMAJU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72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BH|PERMINTAAN BERTERUSAN SOKONG HARGA SIMEN PUKAL| MS 28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67EE5-41A9-436B-BEF3-4769C68C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6" y="1807158"/>
            <a:ext cx="10529327" cy="45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3FEDB3-D63F-4DA3-A35E-FB33B68A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2F29C9-2AE7-4DE9-A1DA-BA9F90F3CC69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SH|KERAJAAN DISARAN KENAKAN SYARAT KETAT KEPADA PEMAJU| 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EC9D-711C-4496-BD01-1EB04244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56" y="1662420"/>
            <a:ext cx="3962087" cy="49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64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98</cp:revision>
  <dcterms:created xsi:type="dcterms:W3CDTF">2023-04-11T00:27:44Z</dcterms:created>
  <dcterms:modified xsi:type="dcterms:W3CDTF">2025-07-01T02:23:18Z</dcterms:modified>
</cp:coreProperties>
</file>