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431" r:id="rId3"/>
    <p:sldId id="416" r:id="rId4"/>
    <p:sldId id="414" r:id="rId5"/>
    <p:sldId id="415" r:id="rId6"/>
    <p:sldId id="344" r:id="rId7"/>
    <p:sldId id="429" r:id="rId8"/>
    <p:sldId id="430" r:id="rId9"/>
    <p:sldId id="435" r:id="rId10"/>
    <p:sldId id="432" r:id="rId11"/>
    <p:sldId id="433" r:id="rId12"/>
    <p:sldId id="43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489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32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A1E04-DC28-4010-A0D5-F115ADD9429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35984-2C54-40B3-BFFB-CF6F099168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4415" y="365433"/>
          <a:ext cx="11217245" cy="3665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95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7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341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91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BIL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TAJUK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TARIKH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SURAT</a:t>
                      </a:r>
                      <a:r>
                        <a:rPr lang="en-US" sz="1200" baseline="0" dirty="0"/>
                        <a:t>KHABAR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1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SEMICONSTART PERMULAAN USAHA BERSEPADU AGENDA SEMIKONDUKTOR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1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dirty="0"/>
                        <a:t>XPENG PERKUKUH PROSPEK PERTUMBUHAN BERMAZ AUTO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917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GLOBAL SEMICONDUCTOR UPCYCLE,AI DEMAND DRIVE MASSIVE E&amp;E EXPORT GROWTH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 JULY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NEW STRAITS TIMES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KERAJAAN TIADA RANCANGAN TARIK BALIK SYARAT BAHARU KE ATAS EV IMPORT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EKSPORT E&amp;E PACU PRESTASI PERDAGANGAN MALAYSIA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21 JULAI 2026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18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PERODUA,PROTON KUASAI 67 PERATUS PASARAN NEGARA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22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E-WASTE BERETIKA JADI KUNCI KEMAMPANAN INDUSTRI E&amp;E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22 JULAI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MODEL EV, HIBRID PACU JUALAN KERETA DI MALAYSIA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BERITA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sym typeface="+mn-ea"/>
                        </a:rPr>
                        <a:t>USAHA ST DEKATI MASYARAKAT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27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9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10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sym typeface="+mn-ea"/>
                        </a:rPr>
                        <a:t>PENUNTUT POLITEKNIK JELI CIPTA ‘BUGGY’ BERKUASA SOLAR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27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11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>
                          <a:sym typeface="+mn-ea"/>
                        </a:rPr>
                        <a:t>PERKUKUH DAYA TAHAN INFRASTRUKTUR TENAGA, AIR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28 JULAI 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SINAR HARIAN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245259" y="929772"/>
            <a:ext cx="7668286" cy="68174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27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SH|USAHA ST DEKATI MASYARAKAT| MS 19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360" y="1698625"/>
            <a:ext cx="7839075" cy="43719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/>
        </p:nvSpPr>
        <p:spPr>
          <a:xfrm>
            <a:off x="3900110" y="160192"/>
            <a:ext cx="4391779" cy="751114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245259" y="929772"/>
            <a:ext cx="7668286" cy="68174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27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SH|PENUNTUT POLITEKNIK JELI CIPTA ‘BUGGY’ BERKUASA SOLAR| MS 22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045" y="1745615"/>
            <a:ext cx="7915275" cy="43243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/>
        </p:nvSpPr>
        <p:spPr>
          <a:xfrm>
            <a:off x="3900110" y="160192"/>
            <a:ext cx="4391779" cy="751114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SINAR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245259" y="929772"/>
            <a:ext cx="7668286" cy="68174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28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SH|PERKUKUH DAYA TAHAN INFRASTRUKTUR TENAGA, AIR| MS 29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615" y="1630045"/>
            <a:ext cx="7143750" cy="39147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37442" y="292697"/>
            <a:ext cx="7659232" cy="630755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245259" y="929772"/>
            <a:ext cx="7668286" cy="68174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BH|SEMICONSTART PERMULAAN USAHA BERSEPADU AGENDA SEMIKONDUKTOR| MS 21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672" y="1543968"/>
            <a:ext cx="1981477" cy="52865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5319" y="1543968"/>
            <a:ext cx="1991003" cy="52865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2272928" y="935921"/>
            <a:ext cx="7646141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BH|XPENG PERKUKUH PROSPEK PERTUMBUHAN BERMAZ AUTO|MS 22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071" y="1548143"/>
            <a:ext cx="6311857" cy="52329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618406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NEW STRAITS TIMES 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2272929" y="778598"/>
            <a:ext cx="7646141" cy="61840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 JULY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NST|GLOBAL SEMICONDUCTOR UPCYCLE,AI DEMAND DRIVE MASSIVE E&amp;E EXPORT GROWTH|MS 3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9628" y="1397003"/>
            <a:ext cx="4972744" cy="53008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69658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2272928" y="854440"/>
            <a:ext cx="7646141" cy="7511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16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BH|KERAJAAN TIADA RANCANGAN TARIK BALIK SYARAT BAHARU KE ATAS EV IMPORT|MS 23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5585" y="1687009"/>
            <a:ext cx="6600825" cy="39909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5" name="Content Placeholder 3"/>
          <p:cNvSpPr txBox="1"/>
          <p:nvPr/>
        </p:nvSpPr>
        <p:spPr>
          <a:xfrm>
            <a:off x="2272928" y="935921"/>
            <a:ext cx="7646141" cy="8958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21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BH|EKSPORT E&amp;E PACU PRESTASI PERDAGANGAN MALAYSIA|MS 24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321" y="1520982"/>
            <a:ext cx="8271358" cy="524195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96818"/>
            <a:ext cx="4391779" cy="636513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634432" y="733331"/>
            <a:ext cx="6622920" cy="487781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BH|PERODUA,PROTON KUASAI 67 PERATUS PASARAN NEGARA| MS 23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3443" y="1221113"/>
            <a:ext cx="6645113" cy="56368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761290" y="78711"/>
            <a:ext cx="4391779" cy="690834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645719" y="814811"/>
            <a:ext cx="6622920" cy="61563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22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BH|E-WASTE BERETIKA JADI KUNCI KEMAMPANAN INDUSTRI E&amp;E| MS 24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076" y="1430447"/>
            <a:ext cx="6343847" cy="542755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900110" y="160192"/>
            <a:ext cx="4391779" cy="751114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BERITA HARIAN</a:t>
            </a:r>
          </a:p>
        </p:txBody>
      </p:sp>
      <p:sp>
        <p:nvSpPr>
          <p:cNvPr id="7" name="Content Placeholder 3"/>
          <p:cNvSpPr txBox="1"/>
          <p:nvPr/>
        </p:nvSpPr>
        <p:spPr>
          <a:xfrm>
            <a:off x="2245259" y="929772"/>
            <a:ext cx="7668286" cy="68174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cap="all" dirty="0"/>
              <a:t>23 JULAI 2026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400" dirty="0"/>
              <a:t>BH|MODEL EV, HIBRID PACU JUALAN KERETA DI MALAYSIA| MS 22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0697" y="1525508"/>
            <a:ext cx="2213383" cy="52510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518" y="1525508"/>
            <a:ext cx="2311365" cy="52510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362</Words>
  <Application>Microsoft Office PowerPoint</Application>
  <PresentationFormat>Widescreen</PresentationFormat>
  <Paragraphs>81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BERITA HARIAN</vt:lpstr>
      <vt:lpstr>BERITA HARIAN</vt:lpstr>
      <vt:lpstr>NEW STRAITS TIMES </vt:lpstr>
      <vt:lpstr>BERITA HARIAN</vt:lpstr>
      <vt:lpstr>BERITA HARIAN</vt:lpstr>
      <vt:lpstr>BERITA HARIAN</vt:lpstr>
      <vt:lpstr>BERITA HARIAN</vt:lpstr>
      <vt:lpstr>BERITA HARIAN</vt:lpstr>
      <vt:lpstr>SINAR HARIAN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MOHE2</cp:lastModifiedBy>
  <cp:revision>244</cp:revision>
  <dcterms:created xsi:type="dcterms:W3CDTF">2023-04-11T00:27:00Z</dcterms:created>
  <dcterms:modified xsi:type="dcterms:W3CDTF">2026-08-04T01:40:02Z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E112326EED35475EBF8D3B1DC107A24E_12</vt:lpwstr>
  </property>
  <property fmtid="{D5CDD505-2E9C-101B-9397-08002B2CF9AE}" pid="3" name="KSOProductBuildVer">
    <vt:lpwstr>1033-12.1.0.27458</vt:lpwstr>
  </property>
</Properties>
</file>