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411" r:id="rId3"/>
    <p:sldId id="391" r:id="rId4"/>
    <p:sldId id="392" r:id="rId5"/>
    <p:sldId id="393" r:id="rId6"/>
    <p:sldId id="395" r:id="rId7"/>
    <p:sldId id="394" r:id="rId8"/>
    <p:sldId id="682" r:id="rId9"/>
    <p:sldId id="398" r:id="rId10"/>
    <p:sldId id="683" r:id="rId11"/>
    <p:sldId id="397" r:id="rId12"/>
    <p:sldId id="399" r:id="rId13"/>
    <p:sldId id="400" r:id="rId14"/>
    <p:sldId id="715" r:id="rId15"/>
    <p:sldId id="684" r:id="rId16"/>
    <p:sldId id="429" r:id="rId17"/>
    <p:sldId id="430" r:id="rId18"/>
    <p:sldId id="405" r:id="rId19"/>
    <p:sldId id="404" r:id="rId20"/>
    <p:sldId id="406" r:id="rId21"/>
    <p:sldId id="690" r:id="rId22"/>
    <p:sldId id="401" r:id="rId23"/>
    <p:sldId id="689" r:id="rId24"/>
    <p:sldId id="692" r:id="rId25"/>
    <p:sldId id="686" r:id="rId26"/>
    <p:sldId id="716" r:id="rId27"/>
    <p:sldId id="403" r:id="rId28"/>
    <p:sldId id="407" r:id="rId29"/>
    <p:sldId id="691" r:id="rId30"/>
    <p:sldId id="687" r:id="rId31"/>
    <p:sldId id="68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892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A1E04-DC28-4010-A0D5-F115ADD9429A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35984-2C54-40B3-BFFB-CF6F0991683F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85813" y="366509"/>
          <a:ext cx="10620373" cy="6124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7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60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55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95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917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BIL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TAJUK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TARIKH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SURAT</a:t>
                      </a:r>
                      <a:r>
                        <a:rPr lang="en-US" sz="1200" baseline="0" dirty="0"/>
                        <a:t>KHABAR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PERMINTAAN DOMESTIK KEKAL PACU EKONOMI SEPARUH KEDUA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FAKTOR LUARAN TERUS PENGARUHI PERGERAKAN RINGGIT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 JULAI 2026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MALAYSIA PERLUAS GUNA RINGGIT, YUAN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KERAJAAN DIJANGKA TANGGUNG RM40b SUBSIDI PETROLEUM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JOHOR CATAT PERTUMBUHAN EKONOMI PALING PESAT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55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HIGH-GROWTH PHASE AHEAD FOR HEALTHCARE SECTOR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 JULY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NEW STRAITS TIMES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AIR AISA FLYING HIGH ON LOWER OIL PRICES, BETTER MARKET CONDITIONS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 JULY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NEW STRAITS TIMES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RUBBER PRODUCTION CLIMBS 9.1pc IN MAY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14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NEW STRAITS TIMES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KITARAN AI ANTARA PEMACU UTAMA EKONOMI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PENGUKUHAN DOLAR AS, HASIL BON KEKANG KENAIKAN EMAS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939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PROJEK e-ART DI JOHOR DIJANGKA BERMULA SEPARUH KEDUA 2026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17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PENGGUNAAN DOMESTIK LEBIH TINGGI, MALAYSIA IMPORT MINYAK MENTAH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17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GAMUDA RAIH HASIL BERULANG PROJEK BEKALAN AIR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17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14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HARGA MINYAK NAIK 4 HARI BERTURUT-TURUT SUSULAN SERANGAN AS TERHADAP IRAN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17 JULAI 2026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15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KRISIS ASIA BARAT ANCAM INFRASTRUKTUR DAN DAYA TAHAN DIGITAL MALAYSIA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16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HARGA MINYAK, RIZAB PETROLEUM CETUS RISIKO UTAMA EKONOMI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17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BANK NEGARA MUNGKIN NAIKKAN OPR KEPADA 3 PERATUS AWAL 2027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18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RIZAB PETROLEUM PERLU JADI SEBAHAGIAN STRATEGI KESELAMATAN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19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KDNK 5.8 PERATUS BUKAN LESEN UNTUK ALPA</a:t>
                      </a:r>
                      <a:endParaRPr lang="en-MY" sz="1200" b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74639"/>
            <a:ext cx="4661730" cy="622053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NEW STRAITS TIMES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679700" y="697563"/>
            <a:ext cx="6622920" cy="71434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14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NST|RUBBER PRODUCTION CLIMBS 9.1pc IN MAY|MS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9608" y="1411905"/>
            <a:ext cx="4932232" cy="537921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6688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679700" y="846859"/>
            <a:ext cx="6622920" cy="7511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16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BH|KITARAN AI ANTARA PEMACU UTAMA EKONOMI| MS 22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3695" y="1581331"/>
            <a:ext cx="6638925" cy="51911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6688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425959" y="827327"/>
            <a:ext cx="7184571" cy="7267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16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SH|PENGUKUHAN DOLAR AS, HASIL BON KEKANG KENAIKAN EMAS| MS 28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687" y="1544783"/>
            <a:ext cx="9105900" cy="51530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13537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679700" y="912176"/>
            <a:ext cx="6622920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17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BH|PROJEK e-ART DI JOHOR DIJANGKA BERMULA SEPARUH KEDUA 2026| MS 20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678" y="1670180"/>
            <a:ext cx="8033657" cy="507428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104206"/>
            <a:ext cx="4391779" cy="654716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1873898" y="814908"/>
            <a:ext cx="8333794" cy="64066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17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 PENGGUNAAN DOMESTIK LEBIH TINGGI, MALAYSIA IMPORT MINYAK MENTAH| MS 21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103" y="1583669"/>
            <a:ext cx="8333793" cy="51701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57551"/>
            <a:ext cx="4391779" cy="729416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679700" y="800204"/>
            <a:ext cx="6622920" cy="86997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17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BH|GAMUDA RAIH HASIL BERULANG PROJEK BEKALAN AIR| MS 20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125" y="1876208"/>
            <a:ext cx="8411749" cy="310558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135153" y="940168"/>
            <a:ext cx="7921689" cy="7511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17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BH|HARGA MINYAK NAIK 4 HARI BERTURUT-TURUT SUSULAN SERANGAN AS TERHADAP IRAN| MS 21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416" y="1780035"/>
            <a:ext cx="5125165" cy="48393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155371" y="958831"/>
            <a:ext cx="7837715" cy="440761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20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BH|KRISIS ASIA BARAT ANCAM INFRASTRUKTUR DAN DAYA TAHAN DIGITAL MALAYSIA| MS 19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194" y="1399592"/>
            <a:ext cx="9455611" cy="545840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679700" y="986824"/>
            <a:ext cx="6622920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20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BH|HARGA MINYAK, RIZAB PETROLEUM CETUS RISIKO UTAMA EKONOMI| MS 19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52" y="1721627"/>
            <a:ext cx="11793894" cy="490764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679700" y="1024148"/>
            <a:ext cx="6622920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20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BH|BANK NEGARA MUNGKIN NAIKKAN OPR KEPADA 3 PERATUS AWAL 2027| MS 20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308" y="1670180"/>
            <a:ext cx="10269383" cy="503587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85813" y="366509"/>
          <a:ext cx="10620373" cy="3404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27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9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6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917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BIL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TAJUK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TARIKH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SURAT</a:t>
                      </a:r>
                      <a:r>
                        <a:rPr lang="en-US" sz="1200" baseline="0" dirty="0"/>
                        <a:t>KHABAR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RINGGIT SEEN TO TRADE AT 4.06-4.08 VERSUS GREENBACK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 JULY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NEW STRAITS TIMES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KESTABILAN EKONOMI, RAKYAT JADI KEUTAMAAN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21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HARGA MINYAK DUNIA CECAH LEBIH AS$90 SATU TONG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21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RINGGIT MATA WANG KEDUA TERBAIK ASIA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21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60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KDNK SUKU KEDUA DIJANGKA BERKEMBANG KUKUH 5.8 PERATUS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21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55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PENIPUAN AI DALAM e-DAGANG MAKIN CANGGIH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23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RIZAB ANTARABANGSA BNM SUSUT KEPADA AS$131.8 BILLION SETAKAT 15 JULAI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23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MALAYSIAN BUSINESSES BECOMING CAUTIOUS DUE TO WEAK SENTIMENT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24 JULY 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NEW STRAITS TIMES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ym typeface="+mn-ea"/>
                        </a:rPr>
                        <a:t>PERKUKUH KOMITMEN SOKONG PMKS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27 JULAI 2026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ym typeface="+mn-ea"/>
                        </a:rPr>
                        <a:t>USAHAWAN TEMPATAN PERLU BERANI TEMBUSI PUSAT BELI-BELAH BERPRESTIJ</a:t>
                      </a:r>
                      <a:endParaRPr lang="en-MY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28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679700" y="1024148"/>
            <a:ext cx="6622920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buNone/>
            </a:pPr>
            <a:r>
              <a:rPr lang="en-US" sz="1200" b="1" cap="all" dirty="0"/>
              <a:t>20 </a:t>
            </a:r>
            <a:r>
              <a:rPr lang="en-US" sz="1200" b="1" cap="all" dirty="0" err="1"/>
              <a:t>julai</a:t>
            </a:r>
            <a:r>
              <a:rPr lang="en-US" sz="1200" b="1" cap="all" dirty="0"/>
              <a:t>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SH|RIZAB PETROLEUM PERLU JADI SEBAHAGIAN STRATEGI KESELAMATAN| MS 28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538" y="1660849"/>
            <a:ext cx="11542923" cy="51971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155371" y="958831"/>
            <a:ext cx="7837715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20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SH|KDNK 5.8 PERATUS BUKAN LESEN UNTUK ALPA| MS 28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935" y="1623527"/>
            <a:ext cx="11709918" cy="513605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38889"/>
            <a:ext cx="4391779" cy="632915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NEW STRAITS TIMES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074506" y="700667"/>
            <a:ext cx="8042988" cy="6329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20 JULY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NST|RINGGIT SEEN TO TRADE AT 4.06-4.08 VERSUS GREENBACK| MS 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545" y="1333582"/>
            <a:ext cx="4548909" cy="552441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539604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177142" y="699796"/>
            <a:ext cx="7837715" cy="53960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21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BH|KESTABILAN EKONOMI, RAKYAT JADI KEUTAMAAN| MS 23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025" y="1239400"/>
            <a:ext cx="8671949" cy="56186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155371" y="958831"/>
            <a:ext cx="7837715" cy="515406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21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BH|HARGA MINYAK DUNIA CECAH LEBIH AS$90 SATU TONG| MS 23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071" y="1726163"/>
            <a:ext cx="10231278" cy="382831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601" y="1744824"/>
            <a:ext cx="8306959" cy="482199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155371" y="958831"/>
            <a:ext cx="7837715" cy="60871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21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BH|RINGGIT MATA WANG KEDUA TERBAIK ASIA| MS 23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155371" y="958831"/>
            <a:ext cx="7837715" cy="515406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21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BH|KDNK SUKU KEDUA DIJANGKA BERKEMBANG KUKUH 5.8 PERATUS| MS 24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667" y="1521762"/>
            <a:ext cx="11079121" cy="535379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57551"/>
            <a:ext cx="4391779" cy="604922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642378" y="700667"/>
            <a:ext cx="6622920" cy="502982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23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SH|PENIPUAN AI DALAM e-DAGANG MAKIN CANGGIH| MS 29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663" y="1138335"/>
            <a:ext cx="5294672" cy="5681647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679699" y="940169"/>
            <a:ext cx="6996145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23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SH|RIZAB ANTARABANGSA BNM SUSUT KEPADA AS$131.8 BILLION SETAKAT 15 JULAI| MS 29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98" y="1778000"/>
            <a:ext cx="11961845" cy="3437812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50228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NEW STRAITS TIMES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177142" y="634368"/>
            <a:ext cx="7837715" cy="6905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24 JULY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NST|MALAYSIAN BUSINESSES BECOMING CAUTIOUS DUE TO WEAK SENTIMENT| MS 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05" y="1199360"/>
            <a:ext cx="11727987" cy="56586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220686" y="958830"/>
            <a:ext cx="7800392" cy="59938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BH|PERMINTAAN DOMESTIK KEKAL PACU EKONOMI SEPARUH KEDUA| MS 20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68" y="1464906"/>
            <a:ext cx="10245464" cy="539309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50228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177142" y="634368"/>
            <a:ext cx="7837715" cy="6905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27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SH|PERKUKUH KOMITMEN SOKONG PMKS| MS 28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4410" y="1525905"/>
            <a:ext cx="7867650" cy="49339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502281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177142" y="634368"/>
            <a:ext cx="7837715" cy="6905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28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SH|USAHAWAN TEMPATAN PERLU BERANI TEMBUSI PUSAT BELI-BELAH BERPRESTIJ| MS 29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940" y="1511300"/>
            <a:ext cx="7315200" cy="46672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679700" y="1024148"/>
            <a:ext cx="6622920" cy="59937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BH|FAKTOR LUARAN TERUS PENGARUHI PERGERAKAN RINGGIT| MS 20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543" y="1736368"/>
            <a:ext cx="11726912" cy="49614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66882"/>
            <a:ext cx="4391779" cy="558269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144484" y="625152"/>
            <a:ext cx="7903029" cy="55826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BH|MALAYSIA PERLUAS GUNA RINGGIT, YUAN| MS 19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098" y="1362269"/>
            <a:ext cx="10421804" cy="37957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670232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668555" y="830424"/>
            <a:ext cx="6997958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BH|KERAJAAN DIJANGKA TANGGUNG RM40b SUBSIDI PETROLEUM |MS 20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073" y="1427585"/>
            <a:ext cx="8449854" cy="540707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679700" y="1024148"/>
            <a:ext cx="6622920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BH|JOHOR CATAT PERTUMBUHAN EKONOMI PALING PESAT| MS 21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19" y="1694729"/>
            <a:ext cx="8487960" cy="516327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85544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NEW STRAITS TIMES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1873897" y="814902"/>
            <a:ext cx="8444203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JULY 2026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NST| HIGH-GROWTH PHASE AHEAD FOR HEALTHCARE SECTOR| MS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702" y="1464905"/>
            <a:ext cx="6772595" cy="530755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94875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NEW STRAITS TIMES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679700" y="856190"/>
            <a:ext cx="6622920" cy="7511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3 JULY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NST|AIR AISA FLYING HIGH ON LOWER OIL PRICES, BETTER MARKET CONDITIONS| MS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287" y="1464905"/>
            <a:ext cx="10639425" cy="52982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932</Words>
  <Application>Microsoft Office PowerPoint</Application>
  <PresentationFormat>Widescreen</PresentationFormat>
  <Paragraphs>211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BERITA HARIAN</vt:lpstr>
      <vt:lpstr>BERITA HARIAN</vt:lpstr>
      <vt:lpstr>BERITA HARIAN</vt:lpstr>
      <vt:lpstr>BERITA HARIAN</vt:lpstr>
      <vt:lpstr>BERITA HARIAN</vt:lpstr>
      <vt:lpstr>NEW STRAITS TIMES</vt:lpstr>
      <vt:lpstr>NEW STRAITS TIMES</vt:lpstr>
      <vt:lpstr>NEW STRAITS TIMES</vt:lpstr>
      <vt:lpstr>BERITA HARIAN</vt:lpstr>
      <vt:lpstr>SINAR HARIAN</vt:lpstr>
      <vt:lpstr>BERITA HARIAN</vt:lpstr>
      <vt:lpstr>BERITA HARIAN</vt:lpstr>
      <vt:lpstr>BERITA HARIAN</vt:lpstr>
      <vt:lpstr>BERITA HARIAN</vt:lpstr>
      <vt:lpstr>BERITA HARIAN</vt:lpstr>
      <vt:lpstr>BERITA HARIAN</vt:lpstr>
      <vt:lpstr>BERITA HARIAN</vt:lpstr>
      <vt:lpstr>SINAR HARIAN</vt:lpstr>
      <vt:lpstr>SINAR HARIAN</vt:lpstr>
      <vt:lpstr>NEW STRAITS TIMES</vt:lpstr>
      <vt:lpstr>BERITA HARIAN</vt:lpstr>
      <vt:lpstr>BERITA HARIAN</vt:lpstr>
      <vt:lpstr>BERITA HARIAN</vt:lpstr>
      <vt:lpstr>BERITA HARIAN</vt:lpstr>
      <vt:lpstr>SINAR HARIAN</vt:lpstr>
      <vt:lpstr>SINAR HARIAN</vt:lpstr>
      <vt:lpstr>NEW STRAITS TIMES</vt:lpstr>
      <vt:lpstr>SINAR HARIAN</vt:lpstr>
      <vt:lpstr>SINAR HARIAN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MOHE2</cp:lastModifiedBy>
  <cp:revision>818</cp:revision>
  <dcterms:created xsi:type="dcterms:W3CDTF">2023-04-11T00:27:00Z</dcterms:created>
  <dcterms:modified xsi:type="dcterms:W3CDTF">2026-08-04T01:39:35Z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FC40F2EC39C2432EADCC07F6529A75F0_12</vt:lpwstr>
  </property>
  <property fmtid="{D5CDD505-2E9C-101B-9397-08002B2CF9AE}" pid="3" name="KSOProductBuildVer">
    <vt:lpwstr>1033-12.1.0.27458</vt:lpwstr>
  </property>
</Properties>
</file>