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478" r:id="rId3"/>
    <p:sldId id="704" r:id="rId4"/>
    <p:sldId id="679" r:id="rId5"/>
    <p:sldId id="373" r:id="rId6"/>
    <p:sldId id="683" r:id="rId7"/>
    <p:sldId id="452" r:id="rId8"/>
    <p:sldId id="686" r:id="rId9"/>
    <p:sldId id="687" r:id="rId10"/>
    <p:sldId id="688" r:id="rId11"/>
    <p:sldId id="689" r:id="rId12"/>
    <p:sldId id="690" r:id="rId13"/>
    <p:sldId id="720" r:id="rId14"/>
    <p:sldId id="691" r:id="rId15"/>
    <p:sldId id="722" r:id="rId16"/>
    <p:sldId id="696" r:id="rId17"/>
    <p:sldId id="724" r:id="rId18"/>
    <p:sldId id="723" r:id="rId19"/>
    <p:sldId id="692" r:id="rId20"/>
    <p:sldId id="697" r:id="rId21"/>
    <p:sldId id="698" r:id="rId22"/>
    <p:sldId id="699" r:id="rId23"/>
    <p:sldId id="705" r:id="rId24"/>
    <p:sldId id="695" r:id="rId25"/>
    <p:sldId id="701" r:id="rId26"/>
    <p:sldId id="702" r:id="rId27"/>
    <p:sldId id="706" r:id="rId28"/>
    <p:sldId id="721" r:id="rId29"/>
    <p:sldId id="703" r:id="rId30"/>
    <p:sldId id="718" r:id="rId31"/>
    <p:sldId id="717" r:id="rId32"/>
    <p:sldId id="716" r:id="rId33"/>
    <p:sldId id="719" r:id="rId34"/>
    <p:sldId id="731" r:id="rId35"/>
    <p:sldId id="728" r:id="rId36"/>
    <p:sldId id="732" r:id="rId37"/>
    <p:sldId id="729" r:id="rId38"/>
    <p:sldId id="730" r:id="rId39"/>
    <p:sldId id="734" r:id="rId40"/>
    <p:sldId id="733" r:id="rId41"/>
    <p:sldId id="725" r:id="rId42"/>
    <p:sldId id="726" r:id="rId43"/>
    <p:sldId id="727" r:id="rId44"/>
    <p:sldId id="735" r:id="rId45"/>
    <p:sldId id="736" r:id="rId46"/>
    <p:sldId id="738" r:id="rId47"/>
    <p:sldId id="742" r:id="rId48"/>
    <p:sldId id="740" r:id="rId49"/>
    <p:sldId id="741" r:id="rId50"/>
    <p:sldId id="743" r:id="rId51"/>
    <p:sldId id="744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2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21317" y="248923"/>
          <a:ext cx="10349366" cy="6226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2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7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80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04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BIL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TAJUK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TARIKH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SURAT</a:t>
                      </a:r>
                      <a:r>
                        <a:rPr lang="en-US" sz="1200" baseline="0" dirty="0"/>
                        <a:t>KHABAR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26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KES KANAK-KANAK HILANG CATAT PENINGKATAN SETIAP TAHUN 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51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PROJECT AKAR LBSF TERUS PERKUKUH PENDIDIKAN,KELESTARIAN SEKOLAH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JULAI 2026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26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PASPORT MALAYSIA ANTARABANGSA VERSI BAHARU LENGKAP 94 CIRI KESELAMATAN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JULAI 2026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26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PREMIUM INSURANS E-HAILING MAKIN MENINGKAT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JULAI 2026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43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BANGUNKAN POTENSI PEKERJA, BUKAN SEKADAR KURANGKAN PENGANGGURAN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58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PERCEPAT USAHA SEDIA TENAGA KERJA HADAPI ERA AI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1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KANAK-KANAK MERAYAU MALAM BERISIKO DICULIK, DIEKSPLOITASI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5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58.6 PERATUS MASUK IPTA SEJAK 2023 PILIH STEM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92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EKOSISTEM KOMPREHENSIF PENDIDIKAN RISE MARA BINA MODAL INSAN UNGGUL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91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KPM TEMPATKAN PENYELARAS OSH TERLAITIH DI SEKOLAH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07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PERKUKUH SISTEM KESELAMATAN SIBER ELAK TERDEDAH RISIKO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BERITA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07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REFORMASI PASPORT, MYKAD PERKASA EKOSISTEM KESELAMATAN IDENTITI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48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RAWATAN TAK PERLU DI HOSPITAL PUNCA KOS PERUBATAN MENINGKAT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07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NASI PALING BANYAK DIBAZIRKAN RAKYAT MALAYSIA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SINAR HARIAN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57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KPT JELASKAN DAKWAAN KHIANAT PELAJAR TEMPATAN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07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EL NINO: MALAYSIA MENUJU KRISIS MAKANAN TANPA DISEDARI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07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ELAK KEKELIRUAN, UTAMAKAN FAKTA ISU ENROLMEN UNIVERSITI AWAM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7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107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PASANGAN TERAPKAN PENDIDIKAN AGAMA DALAM KEHIDUPAN 12 ANAK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7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107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15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’BENTENG KESELAMATAN NEGARA PERLU BERMULA DALAM KELUARGA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107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16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AI SHOULD AID HUMAN CREATIVITY, NOT REPLACE 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NEW STRAITS TIMES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57551"/>
            <a:ext cx="4391779" cy="662569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1835021" y="900424"/>
            <a:ext cx="8332236" cy="68038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 | 58.6 PERATUS MASUK IPTA SEJAK 2023 PILIH STEM| MS 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787" y="1502230"/>
            <a:ext cx="1962424" cy="52982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76213"/>
            <a:ext cx="4391779" cy="558269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996752" y="720025"/>
            <a:ext cx="8332236" cy="55826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BH|EKOSISTEM KOMPREHENSIF PENDIDIKAN RISE MARA BINA MODAL INSAN UNGGUL| MS 14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39" y="1278294"/>
            <a:ext cx="10717121" cy="550349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81848"/>
            <a:ext cx="4488110" cy="677765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368419" y="824930"/>
            <a:ext cx="7455159" cy="62335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 |KPM TEMPATKAN PENYELARAS OSH TERLAITIH DI SEKOLAH| MS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928" y="1397464"/>
            <a:ext cx="5548139" cy="54605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81848"/>
            <a:ext cx="4488110" cy="677765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893" y="1651518"/>
            <a:ext cx="6343650" cy="4858139"/>
          </a:xfrm>
          <a:prstGeom prst="rect">
            <a:avLst/>
          </a:prstGeom>
        </p:spPr>
      </p:pic>
      <p:sp>
        <p:nvSpPr>
          <p:cNvPr id="6" name="Content Placeholder 3"/>
          <p:cNvSpPr txBox="1"/>
          <p:nvPr/>
        </p:nvSpPr>
        <p:spPr>
          <a:xfrm>
            <a:off x="2368419" y="824930"/>
            <a:ext cx="7455159" cy="62335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 |KPM TEMPATKAN PENYELARAS OSH TERLAITIH DI SEKOLAH| MS 2 (SAMBUNGAN)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85544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062065" y="836658"/>
            <a:ext cx="7949681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BH|PERKUKUH SISTEM KESELAMATAN SIBER ELAK TERDEDAH RISIKO| MS 11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978" y="1446245"/>
            <a:ext cx="10046043" cy="53262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85544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062065" y="836658"/>
            <a:ext cx="7949681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BH|PERKUKUH SISTEM KESELAMATAN SIBER ELAK TERDEDAH RISIKO| MS 11 (SAMBUNGAN)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867" y="1524181"/>
            <a:ext cx="9744075" cy="52482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85544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870888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BH|REFORMASI PASPORT, MYKAD PERKASA EKOSISTEM KESELAMATAN IDENTITI| MS 12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17" y="1502229"/>
            <a:ext cx="9541565" cy="52702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85544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870888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BH|REFORMASI PASPORT, MYKAD PERKASA EKOSISTEM KESELAMATAN IDENTITI| MS 12 (SAMBUNGAN)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48" y="1548882"/>
            <a:ext cx="9791700" cy="505680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85544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870888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BH|RAWATAN TAK PERLU DI HOSPITAL PUNCA KOS PERUBATAN MENINGKAT| MS 21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3" y="1467031"/>
            <a:ext cx="9620250" cy="53054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945536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NASI PALING BANYAK DIBAZIRKAN RAKYAT MALAYSIA| MS 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586203"/>
            <a:ext cx="10267950" cy="50527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810398"/>
              </p:ext>
            </p:extLst>
          </p:nvPr>
        </p:nvGraphicFramePr>
        <p:xfrm>
          <a:off x="961053" y="205274"/>
          <a:ext cx="10263674" cy="573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4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1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BIL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TAJUK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TARIKH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SURAT</a:t>
                      </a:r>
                      <a:r>
                        <a:rPr lang="en-US" sz="1200" baseline="0" dirty="0"/>
                        <a:t>KHABAR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KERJASAMA INDUSTRI JAMIN KEBOLEHPASARAN TINGGI GRADUAN TVET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14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WE’RE NOT READY FOR AI AND IT’S ALREADY TOO LATE TO IGNORE 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AI RESHAPES HIGHER EDUCATION AS EXPERTS WARN OF OVERRELIANCE RISKS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UNIVERSITY STUDENTS TURN TO AI FOR ACADEMIC SUPPORT, BUT STRESS LIMITS ON USE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KERJASAMA IBU BAPA, SEKOLAH TANGANI ISU KESIHATAN MENTAL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FGV TEROKA POTENSI BAHARU SAWIT MELALUI BIODIESEL B100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AI BUILDS MALWARE IN DAYS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NEW STRAITS TIMES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MATANG DIGITAL TUNTUT KEBIJAKSANAAN NILAI MAKLUMAT SEBELUM BERTINDAK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22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PERKUKUH SILIBUS BUKU TEKS SEIRING KEMAJUAN TEKNOLOGI AI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PENINGKATAN PENGGUNAAN UBAT GENERIK KURANGKAN KOS RAWATAN HOSPITAL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PERLU PERKASA PENGUATKUASAAN LINDUNGI KANAK-KANAK DALAM TALIAN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0196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28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74 PERATUS RAKYAT MALAYSIA GUNA AI UNTUK MEMBELI-BELAH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22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337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KOMUNIKASI TERBUKA ASAS LINDUNGI KANAK-KANAK, REMAJA DALAM TALIAN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1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MALAYSIA BERDEPAN KRISIS NASIONAL KEBOCORAN DATA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23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93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BRACING FOR U.S. PHARMA TARIFFS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24 JULY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NEW STRAITS TIMES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14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>
                          <a:sym typeface="+mn-ea"/>
                        </a:rPr>
                        <a:t>KUASAI KONSEP, BUKAN HAFALAN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27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14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33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>
                          <a:sym typeface="+mn-ea"/>
                        </a:rPr>
                        <a:t>MAKMAL BIONIC IMERSIF PERKASA PEMBELAJARAN DIGITAL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28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14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34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>
                          <a:sym typeface="+mn-ea"/>
                        </a:rPr>
                        <a:t>INOVASI PELAJAR TVETMARA SUNGAI PETANI BANTU MURID DISLEKSIA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28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sym typeface="+mn-ea"/>
                        </a:rPr>
                        <a:t>SINAR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14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35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MENELUSURI LEGASI SM MOHAMED IDRIS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sym typeface="+mn-ea"/>
                        </a:rPr>
                        <a:t>SINAR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14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36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PACU ASPIRASI NEGARA AI 2030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sym typeface="+mn-ea"/>
                        </a:rPr>
                        <a:t>SINAR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634067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57551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842895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6 JULAI 2025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SH|KPT JELASKAN DAKWAAN KHIANAT PELAJAR TEMPATAN| MS 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831" y="1492898"/>
            <a:ext cx="7298337" cy="521581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94875"/>
            <a:ext cx="4391779" cy="530276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625151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6 JULAI 2025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SH|EL NINO: MALAYSIA MENUJU KRISIS MAKANAN TANPA DISEDARI?| MS 12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075" y="1250302"/>
            <a:ext cx="5175849" cy="560769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76213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861557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7 JULAI 2025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SH|ELAK KEKELIRUAN, UTAMAKAN FAKTA ISU ENROLMEN UNIVERSITI AWAM| MS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557" y="1500016"/>
            <a:ext cx="3334215" cy="52817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8" y="1500016"/>
            <a:ext cx="3343742" cy="449642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76213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861557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7 JULAI 2025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BH|PASANGAN TERAPKAN PENDIDIKAN AGAMA DALAM KEHIDUPAN 12 ANAK| MS 21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897" y="1446244"/>
            <a:ext cx="8744339" cy="533554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6688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777578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10 JULAI 2025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BH|’BENTENG KESELAMATAN NEGARA PERLU BERMULA DALAM KELUARGA’| MS 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730" y="1380931"/>
            <a:ext cx="9602540" cy="538228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945536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10 JULAI 2025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BUDAYA MEMBISU AHLI AKADEMIK CALAR IMEJ UNIVERSITI| MS 13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754" y="1604865"/>
            <a:ext cx="9402487" cy="515983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66234"/>
            <a:ext cx="4391779" cy="613328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STRAIS TIMES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716886"/>
            <a:ext cx="8444203" cy="5777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13 JULAI 2026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 |AI SHOULD AID HUMAN CREATIVITY, NOT REPLACE IT|MS 14 (SAMBUNG)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096" y="1340928"/>
            <a:ext cx="8037807" cy="536685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82" y="1631497"/>
            <a:ext cx="9229725" cy="4248150"/>
          </a:xfrm>
          <a:prstGeom prst="rect">
            <a:avLst/>
          </a:prstGeom>
        </p:spPr>
      </p:pic>
      <p:sp>
        <p:nvSpPr>
          <p:cNvPr id="5" name="Title 1"/>
          <p:cNvSpPr txBox="1"/>
          <p:nvPr/>
        </p:nvSpPr>
        <p:spPr>
          <a:xfrm>
            <a:off x="3676175" y="143236"/>
            <a:ext cx="4391779" cy="613328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NEW STRAIS TIMES</a:t>
            </a:r>
            <a:endParaRPr lang="en-US" dirty="0"/>
          </a:p>
        </p:txBody>
      </p:sp>
      <p:sp>
        <p:nvSpPr>
          <p:cNvPr id="6" name="Content Placeholder 3"/>
          <p:cNvSpPr txBox="1"/>
          <p:nvPr/>
        </p:nvSpPr>
        <p:spPr>
          <a:xfrm>
            <a:off x="1649962" y="793888"/>
            <a:ext cx="8444203" cy="5777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13 JULAI 2026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 |AI SHOULD AID HUMAN CREATIVITY, NOT REPLACE IT|MS 14 (SAMBUNGAN)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51681"/>
            <a:ext cx="4404135" cy="62788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16966" y="707614"/>
            <a:ext cx="8423989" cy="62788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14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SH|KERJASAMA INDUSTRI JAMIN KEBOLEHPASARAN TINGGI GRADUAN TVET|MS 8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3177" y="1391481"/>
            <a:ext cx="2006080" cy="541483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74841" y="76213"/>
            <a:ext cx="4292080" cy="668663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796240"/>
            <a:ext cx="8444203" cy="6686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15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SH|WE’RE NOT READY FOR AI AND IT’S ALREADY TOO LATE TO IGNORE IT| MS 16 (SAMBUNG)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977" y="1646340"/>
            <a:ext cx="7697754" cy="50514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76213"/>
            <a:ext cx="4391779" cy="483624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929881" y="559837"/>
            <a:ext cx="8332236" cy="58626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 JULAI 2026</a:t>
            </a:r>
          </a:p>
          <a:p>
            <a:pPr marL="0" indent="0" algn="ctr">
              <a:buNone/>
            </a:pPr>
            <a:r>
              <a:rPr lang="en-US" sz="1400" dirty="0"/>
              <a:t>BH|KES KANAK-KANAK HILANG CATAT PENINGKATAN SETIAP TAHUN |MS 18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281" y="1043461"/>
            <a:ext cx="7521437" cy="581453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66882"/>
            <a:ext cx="4422796" cy="690472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394" y="1679501"/>
            <a:ext cx="8024166" cy="4225196"/>
          </a:xfrm>
          <a:prstGeom prst="rect">
            <a:avLst/>
          </a:prstGeom>
        </p:spPr>
      </p:pic>
      <p:sp>
        <p:nvSpPr>
          <p:cNvPr id="6" name="Content Placeholder 3"/>
          <p:cNvSpPr txBox="1"/>
          <p:nvPr/>
        </p:nvSpPr>
        <p:spPr>
          <a:xfrm>
            <a:off x="1873897" y="796240"/>
            <a:ext cx="8444203" cy="6686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15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WE’RE NOT READY FOR AI AND IT’S ALREADY TOO LATE TO IGNORE IT| MS 16 (SAMBUNGAN)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66882"/>
            <a:ext cx="4391779" cy="695267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288331" y="852226"/>
            <a:ext cx="7615336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15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SH|AI RESHAPES HIGHER EDUCATION AS EXPERTS WARN OF OVERRELIANCE RISKS| MS 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902" y="1556685"/>
            <a:ext cx="7072604" cy="511178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09" y="160192"/>
            <a:ext cx="4357483" cy="626723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457839" y="903739"/>
            <a:ext cx="7425610" cy="62672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15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SH|UNIVERSITY STUDENTS TURN TO AI FOR ACADEMIC SUPPORT, BUT STRESS LIMITS ON USE| MS 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669" y="1759015"/>
            <a:ext cx="7981950" cy="36385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2035628" y="911306"/>
            <a:ext cx="8444203" cy="450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20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KERJASAMA IBU BAPA, SEKOLAH TANGANI ISU KESIHATAN MENTAL| MS 17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140" y="1362269"/>
            <a:ext cx="10193719" cy="541175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2035628" y="911306"/>
            <a:ext cx="8444203" cy="450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20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KERJASAMA IBU BAPA, SEKOLAH TANGANI ISU KESIHATAN MENTAL| MS 17 (SAMBUNGAN)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64" y="1471142"/>
            <a:ext cx="11728581" cy="525512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2035628" y="802434"/>
            <a:ext cx="8444203" cy="559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FGV TEROKA POTENSI BAHARU SAWIT MELALUI BIODIESEL B100| MS 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20" y="1362269"/>
            <a:ext cx="11083559" cy="533554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2035628" y="802434"/>
            <a:ext cx="8444203" cy="559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FGV TEROKA POTENSI BAHARU SAWIT MELALUI BIODIESEL B100| MS 5 (SAMBUNGAN)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86" y="1362270"/>
            <a:ext cx="11803828" cy="543041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14249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1942322" y="774441"/>
            <a:ext cx="8444203" cy="450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21 JULY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NST| AI BUILDS MALWARE IN DAYS| MS 13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988" y="1225404"/>
            <a:ext cx="9278024" cy="563259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2035628" y="867748"/>
            <a:ext cx="8444203" cy="49452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MATANG DIGITAL TUNTUT KEBIJAKSANAAN NILAI MAKLUMAT SEBELUM BERTINDAK| MS 13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141" y="1362268"/>
            <a:ext cx="9513718" cy="5495731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2035628" y="867747"/>
            <a:ext cx="8444203" cy="56916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PERKUKUH SILIBUS BUKU TEKS SEIRING KEMAJUAN TEKNOLOGI AI| MS 13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96" y="1520342"/>
            <a:ext cx="11688806" cy="50489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76213"/>
            <a:ext cx="4391779" cy="67648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996752" y="780672"/>
            <a:ext cx="8332236" cy="8068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 JULAI 2026</a:t>
            </a:r>
          </a:p>
          <a:p>
            <a:pPr marL="0" indent="0" algn="ctr">
              <a:buNone/>
            </a:pPr>
            <a:r>
              <a:rPr lang="en-US" sz="1400" dirty="0"/>
              <a:t>BH|PROJECT AKAR LBSF TERUS PERKUKUH PENDIDIKAN,KELESTARIAN SEKOLAH|MS 23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037" y="1371600"/>
            <a:ext cx="9483926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2035628" y="867748"/>
            <a:ext cx="8444203" cy="559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PENINGKATAN PENGGUNAAN UBAT GENERIK KURANGKAN KOS RAWATAN HOSPITAL| MS 21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71" y="1427584"/>
            <a:ext cx="10621857" cy="526418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8963" y="1492898"/>
            <a:ext cx="9955764" cy="4973215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35628" y="867748"/>
            <a:ext cx="8444203" cy="559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PERLU PERKASA PENGUATKUASAAN LINDUNGI KANAK-KANAK DALAM TALIAN| MS 14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167" y="1492899"/>
            <a:ext cx="10515600" cy="5010537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35628" y="867748"/>
            <a:ext cx="8444203" cy="559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74 PERATUS RAKYAT MALAYSIA GUNA AI UNTUK MEMBELI-BELAH| MS 29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820" y="1492899"/>
            <a:ext cx="10737980" cy="5131836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35628" y="867748"/>
            <a:ext cx="8444203" cy="559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KOMUNIKASI TERBUKA ASAS LINDUNGI KANAK-KANAK, REMAJA DALAM TALIAN| MS 20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812" y="1427584"/>
            <a:ext cx="10737979" cy="5365101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35628" y="867748"/>
            <a:ext cx="8444203" cy="559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MALAYSIA BERDEPAN KRISIS NASIONAL KEBOCORAN DATA| MS 8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617" y="1390261"/>
            <a:ext cx="6378766" cy="546773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93955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16967" y="830425"/>
            <a:ext cx="8444203" cy="559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24 JULY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NST| BRACING FOR U.S. PHARMA TARIFFS| MS 4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93955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16967" y="783310"/>
            <a:ext cx="8444203" cy="49498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24 JULY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NST| BRACING FOR U.S. PHARMA TARIFFS| MS 4 (CONTINUED)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916" y="1212980"/>
            <a:ext cx="6496167" cy="564501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93955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910" y="1325245"/>
            <a:ext cx="5732780" cy="5251450"/>
          </a:xfrm>
          <a:prstGeom prst="rect">
            <a:avLst/>
          </a:prstGeom>
        </p:spPr>
      </p:pic>
      <p:sp>
        <p:nvSpPr>
          <p:cNvPr id="5" name="Content Placeholder 3"/>
          <p:cNvSpPr txBox="1"/>
          <p:nvPr/>
        </p:nvSpPr>
        <p:spPr>
          <a:xfrm>
            <a:off x="2035628" y="764878"/>
            <a:ext cx="8444203" cy="559836"/>
          </a:xfrm>
          <a:prstGeom prst="rect">
            <a:avLst/>
          </a:prstGeom>
        </p:spPr>
        <p:txBody>
          <a:bodyPr>
            <a:normAutofit fontScale="87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27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KUASAI KONSEP, BUKAN HAFALAN| MS 17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93955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16967" y="783310"/>
            <a:ext cx="8444203" cy="494984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28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MAKMAL BIONIC IMERSIF PERKASA PEMBELAJARAN DIGITAL| MS 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025" y="1450340"/>
            <a:ext cx="7219950" cy="489585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93955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16967" y="783310"/>
            <a:ext cx="8444203" cy="494984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28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INOVASI PELAJAR TVETMARA SUNGAI PETANI BANTU MURID DISLEKSIA| MS 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5" y="1528445"/>
            <a:ext cx="7545705" cy="40144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6" name="Content Placeholder 3"/>
          <p:cNvSpPr txBox="1"/>
          <p:nvPr/>
        </p:nvSpPr>
        <p:spPr>
          <a:xfrm>
            <a:off x="1934544" y="911306"/>
            <a:ext cx="7949681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BH|PASPORT MALAYSIA ANTARABANGSA VERSI BAHARU LENGKAP 94 CIRI KESELAMATAN| MS 10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83" y="1558212"/>
            <a:ext cx="10696033" cy="5299788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8D96B9-69F4-444E-BBFB-EC444FEB7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016" y="1552484"/>
            <a:ext cx="8315013" cy="488563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8778549-E78C-4DED-87FC-781F5616F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110" y="93955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994C0A45-F6A4-44F0-9AB0-7213E58ADD2E}"/>
              </a:ext>
            </a:extLst>
          </p:cNvPr>
          <p:cNvSpPr txBox="1"/>
          <p:nvPr/>
        </p:nvSpPr>
        <p:spPr>
          <a:xfrm>
            <a:off x="2016967" y="783310"/>
            <a:ext cx="8444203" cy="494984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30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MENELUSURI LEGASI SM MOHAMED IDRIS| MS 13</a:t>
            </a:r>
          </a:p>
        </p:txBody>
      </p:sp>
    </p:spTree>
    <p:extLst>
      <p:ext uri="{BB962C8B-B14F-4D97-AF65-F5344CB8AC3E}">
        <p14:creationId xmlns:p14="http://schemas.microsoft.com/office/powerpoint/2010/main" val="36493556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668CB9-DE3F-4142-93CE-D26FDD47F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616" y="1800808"/>
            <a:ext cx="9470572" cy="473508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B51732D-1CDB-486E-9D9E-07AD2803D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110" y="93955"/>
            <a:ext cx="4391779" cy="64224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732FD798-18A0-4D21-8D26-B83CD8EAA6BE}"/>
              </a:ext>
            </a:extLst>
          </p:cNvPr>
          <p:cNvSpPr txBox="1"/>
          <p:nvPr/>
        </p:nvSpPr>
        <p:spPr>
          <a:xfrm>
            <a:off x="2016967" y="783310"/>
            <a:ext cx="8444203" cy="494984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30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 PACU ASPIRASI NEGARA AI 2030| MS 28</a:t>
            </a:r>
          </a:p>
        </p:txBody>
      </p:sp>
    </p:spTree>
    <p:extLst>
      <p:ext uri="{BB962C8B-B14F-4D97-AF65-F5344CB8AC3E}">
        <p14:creationId xmlns:p14="http://schemas.microsoft.com/office/powerpoint/2010/main" val="726939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57551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1920550" y="807881"/>
            <a:ext cx="7949681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BH|PREMIUM INSURANS E-HAILING MAKIN MENINGKAT| MS 11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" y="1408921"/>
            <a:ext cx="11943184" cy="52238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74644"/>
            <a:ext cx="4391779" cy="623357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368419" y="722289"/>
            <a:ext cx="7455159" cy="62335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BH|BANGUNKAN POTENSI PEKERJA, BUKAN SEKADAR KURANGKAN PENGANGGURAN| MS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748" y="1345646"/>
            <a:ext cx="3667637" cy="54377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058" y="1372401"/>
            <a:ext cx="3562847" cy="54109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76214"/>
            <a:ext cx="4391779" cy="604922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015413" y="681136"/>
            <a:ext cx="8332236" cy="8068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PERCEPAT USAHA SEDIA TENAGA KERJA HADAPI ERA AI| MS 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466" y="1487973"/>
            <a:ext cx="8345065" cy="507753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6688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996752" y="864651"/>
            <a:ext cx="8332236" cy="68038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 | KANAK-KANAK MERAYAU MALAM BERISIKO DICULIK, DIEKSPLOITASI| MS 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976" y="1478158"/>
            <a:ext cx="9866048" cy="53129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1476</Words>
  <Application>Microsoft Office PowerPoint</Application>
  <PresentationFormat>Widescreen</PresentationFormat>
  <Paragraphs>315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SINAR HARIAN</vt:lpstr>
      <vt:lpstr>SINAR HARIAN</vt:lpstr>
      <vt:lpstr>SINAR HARIAN</vt:lpstr>
      <vt:lpstr>SINAR HARIAN</vt:lpstr>
      <vt:lpstr>BERITA HARIAN</vt:lpstr>
      <vt:lpstr>BERITA HARIAN</vt:lpstr>
      <vt:lpstr>BERITA HARIAN</vt:lpstr>
      <vt:lpstr>NEW STRAIS TIMES</vt:lpstr>
      <vt:lpstr>PowerPoint Presentation</vt:lpstr>
      <vt:lpstr>SINAR HARIAN</vt:lpstr>
      <vt:lpstr>SINAR HARIAN</vt:lpstr>
      <vt:lpstr>SINAR HARIAN</vt:lpstr>
      <vt:lpstr>SINAR HARIAN</vt:lpstr>
      <vt:lpstr>SINAR HARIAN</vt:lpstr>
      <vt:lpstr>BERITA HARIAN</vt:lpstr>
      <vt:lpstr>BERITA HARIAN</vt:lpstr>
      <vt:lpstr>BERITA HARIAN</vt:lpstr>
      <vt:lpstr>BERITA HARIAN</vt:lpstr>
      <vt:lpstr>NEW STRAITS TIMES</vt:lpstr>
      <vt:lpstr>BERITA HARIAN</vt:lpstr>
      <vt:lpstr>BERITA HARIAN</vt:lpstr>
      <vt:lpstr>BERITA HARIAN</vt:lpstr>
      <vt:lpstr>SINAR HARIAN</vt:lpstr>
      <vt:lpstr>SINAR HARIAN</vt:lpstr>
      <vt:lpstr>BERITA HARIAN</vt:lpstr>
      <vt:lpstr>SINAR HARIAN</vt:lpstr>
      <vt:lpstr>NEW STRAITS TIMES</vt:lpstr>
      <vt:lpstr>NEW STRAITS TIMES</vt:lpstr>
      <vt:lpstr>SINAR HARIAN</vt:lpstr>
      <vt:lpstr>SINAR HARIAN</vt:lpstr>
      <vt:lpstr>SINAR HARIAN</vt:lpstr>
      <vt:lpstr>SINAR HARIAN</vt:lpstr>
      <vt:lpstr>SINAR HARIAN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MOHE2</cp:lastModifiedBy>
  <cp:revision>989</cp:revision>
  <dcterms:created xsi:type="dcterms:W3CDTF">2023-04-11T00:27:00Z</dcterms:created>
  <dcterms:modified xsi:type="dcterms:W3CDTF">2026-08-04T01:38:55Z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E3C12DD99BEC483FAC03BA225B5A67E1_12</vt:lpwstr>
  </property>
  <property fmtid="{D5CDD505-2E9C-101B-9397-08002B2CF9AE}" pid="3" name="KSOProductBuildVer">
    <vt:lpwstr>1033-12.1.0.27458</vt:lpwstr>
  </property>
</Properties>
</file>