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F6561B-2E3B-4BDA-8569-5AD6E1C02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66947"/>
              </p:ext>
            </p:extLst>
          </p:nvPr>
        </p:nvGraphicFramePr>
        <p:xfrm>
          <a:off x="559837" y="63609"/>
          <a:ext cx="11000791" cy="96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00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6799846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996865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756580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2184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SEKTOR PEMBINAAN CATAT NILAI KERJA RM46.5b SUKU PERTAMA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 MEI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SUKAR DAPAT PINJAMAN PUNCA RUMAH MAMPU MILIK TAK TERJUAL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MEI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372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14 MEI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BH|SEKTOR PEMBINAAN CATAT NILAI KERJA RM46.5b SUKU PERTAMA| MS 28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87A82D-EE94-41F5-B642-DB05D1A73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4" y="1682444"/>
            <a:ext cx="8087504" cy="501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3FEDB3-D63F-4DA3-A35E-FB33B68A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576926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32F29C9-2AE7-4DE9-A1DA-BA9F90F3CC69}"/>
              </a:ext>
            </a:extLst>
          </p:cNvPr>
          <p:cNvSpPr txBox="1">
            <a:spLocks/>
          </p:cNvSpPr>
          <p:nvPr/>
        </p:nvSpPr>
        <p:spPr>
          <a:xfrm>
            <a:off x="3136898" y="737118"/>
            <a:ext cx="6287019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MEI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BH|SUKAR DAPAT PINJAMAN PUNCA RUMAH MAMPU MILIK TAK TERJUAL| MS 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62C88-37CB-4591-8E1B-BBD5A1AB0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4" y="1314044"/>
            <a:ext cx="8379248" cy="55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72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102</cp:revision>
  <dcterms:created xsi:type="dcterms:W3CDTF">2023-04-11T00:27:44Z</dcterms:created>
  <dcterms:modified xsi:type="dcterms:W3CDTF">2026-06-03T03:21:50Z</dcterms:modified>
</cp:coreProperties>
</file>