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6" r:id="rId3"/>
    <p:sldId id="344" r:id="rId4"/>
    <p:sldId id="415" r:id="rId5"/>
    <p:sldId id="430" r:id="rId6"/>
    <p:sldId id="414" r:id="rId7"/>
    <p:sldId id="429" r:id="rId8"/>
    <p:sldId id="43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069598"/>
              </p:ext>
            </p:extLst>
          </p:nvPr>
        </p:nvGraphicFramePr>
        <p:xfrm>
          <a:off x="534154" y="365433"/>
          <a:ext cx="11144811" cy="2364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225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5395707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069754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3234125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MALAYSIA, CHINA PERLUAS KERJASAMA SEKTOR EV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 MEI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TRAK EV SEKTOR KORMESIAL PERLU SOKONGAN INSENTIF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 MEI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  <a:tr h="309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MALAYSIA BERISIKO JADI SEKADAR ‘PASAR RAYA’TEKNOLOGI EV ASING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 MEI 2026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045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INDUSTRI SEMIKONDUKTOR NEGARA KEKAL STABIL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 MEI 2026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29582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PEMBELI CENDERUNG PILIH KERETA MAMPU MILIK, JENAMA NASIONAL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 MEI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775988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MALAYSIA CIPTA SEJARAH CATAT DAGANGAN LEBIH RM1 TRILION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22 MEI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0464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13 MEI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BH|MALAYSIA, CHINA PERLUAS KERJASAMA SEKTOR EV|MS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46B313-D847-495B-A820-D2A7A632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1995487"/>
            <a:ext cx="82772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6966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818232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15 MEI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BH|TRAK EV SEKTOR KORMESIAL PERLU SOKONGAN INSENTIF|MS 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8E78A7-94ED-4BEC-8D70-C609E052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940" y="1496588"/>
            <a:ext cx="6962115" cy="52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19 MEI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BH|MALAYSIA BERISIKO JADI SEKADAR ‘PASAR RAYA’TEKNOLOGI EV ASING|MS 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29CDA-4E30-46D1-B02A-83B3F48D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80" y="1557195"/>
            <a:ext cx="11784040" cy="514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19 MEI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BH|MALAYSIA BERISIKO JADI SEKADAR ‘PASAR RAYA’  TEKNOLOGI EV ASING|MS 11 (SAMBUNGAN)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DB83E5-79AB-4EAB-91FC-06E74F43D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85" y="1516456"/>
            <a:ext cx="10880371" cy="52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4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47642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19 MEI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SH|INDUSTRI SEMIKONDUKTOR NEGARA KEKAL STABIL|MS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C0208-B53B-43FD-AEF1-7F48514C3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542" y="1412341"/>
            <a:ext cx="8692916" cy="544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9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85F887-A1E7-4880-B2C0-86244226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6B9E7-2A9A-4632-8DBE-A2EC59715B94}"/>
              </a:ext>
            </a:extLst>
          </p:cNvPr>
          <p:cNvSpPr txBox="1">
            <a:spLocks/>
          </p:cNvSpPr>
          <p:nvPr/>
        </p:nvSpPr>
        <p:spPr>
          <a:xfrm>
            <a:off x="2679700" y="1024148"/>
            <a:ext cx="662292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21 MEI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BH|PEMBELI CENDERUNG PILIH KERETA MAMPU MILIK, JENAMA NASIONAL| MS 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731C7-B9C6-4766-A213-3982CFA61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66" y="1656784"/>
            <a:ext cx="9793067" cy="502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85F887-A1E7-4880-B2C0-86244226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627459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6B9E7-2A9A-4632-8DBE-A2EC59715B94}"/>
              </a:ext>
            </a:extLst>
          </p:cNvPr>
          <p:cNvSpPr txBox="1">
            <a:spLocks/>
          </p:cNvSpPr>
          <p:nvPr/>
        </p:nvSpPr>
        <p:spPr>
          <a:xfrm>
            <a:off x="2634186" y="797146"/>
            <a:ext cx="6622920" cy="6274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22 MEI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BH|MALAYSIA CIPTA SEJARAH CATAT DAGANGAN LEBIH RM1 TRILION| MS 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C0032F-3A9E-4D1C-9783-2324E55E1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704" y="1424605"/>
            <a:ext cx="7068110" cy="543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3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5159</TotalTime>
  <Words>214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BERITA HARIAN</vt:lpstr>
      <vt:lpstr>BERITA HARIAN</vt:lpstr>
      <vt:lpstr>SINAR HARIAN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219</cp:revision>
  <dcterms:created xsi:type="dcterms:W3CDTF">2023-04-11T00:27:44Z</dcterms:created>
  <dcterms:modified xsi:type="dcterms:W3CDTF">2026-06-03T03:22:46Z</dcterms:modified>
</cp:coreProperties>
</file>