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1" r:id="rId3"/>
    <p:sldId id="392" r:id="rId4"/>
    <p:sldId id="393" r:id="rId5"/>
    <p:sldId id="394" r:id="rId6"/>
    <p:sldId id="395" r:id="rId7"/>
    <p:sldId id="682" r:id="rId8"/>
    <p:sldId id="398" r:id="rId9"/>
    <p:sldId id="397" r:id="rId10"/>
    <p:sldId id="399" r:id="rId11"/>
    <p:sldId id="400" r:id="rId12"/>
    <p:sldId id="401" r:id="rId13"/>
    <p:sldId id="406" r:id="rId14"/>
    <p:sldId id="403" r:id="rId15"/>
    <p:sldId id="405" r:id="rId16"/>
    <p:sldId id="429" r:id="rId17"/>
    <p:sldId id="430" r:id="rId18"/>
    <p:sldId id="407" r:id="rId19"/>
    <p:sldId id="412" r:id="rId20"/>
    <p:sldId id="6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212724"/>
              </p:ext>
            </p:extLst>
          </p:nvPr>
        </p:nvGraphicFramePr>
        <p:xfrm>
          <a:off x="785813" y="366509"/>
          <a:ext cx="10620373" cy="6149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LANGKAH BERJIMAT KERAJAAN WAJAR UNTUK STABILKAN FISKAL NEGARA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HARGA MINYAK HAMPIR CECAH AS$120 SATU TONG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HARGA MINYAK MELONJAK, FED KEKALKAN FAEDAH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PROSPEK PERTUMBUHAN EKONOMI KIAN MENCABAR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HALA TUJU SUBSIDI RON95 PENENTU TRAJEKTORI INFLASI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OPR DIJANGKA TURUN JIKA EKONOMI MEROSOT KETARA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STOK MINYAK SAWIT MALAYSIA NAIK 1.71%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EMAS DIUNJUR RM700 SEGRAM MENJELANG AKHIR 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SAWIT KEKAL TINGGI DIDORONG MANDAT BIODIESEL, RISIKO El Nino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DUNIA UNJUR EKONOMI MALAYSIA BERKEMBANG KUKUH 4.4 PERATUS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NILAI DAGANGAN NEGARA BOLEH CECAH 3 TRILLION TAHUN INI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UK SASAR TINGKAT PERDAGANGAN, PELABURAN DENGAN MALAYSIA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KEPERLUAN KEPADA SUMBER PERTUMBUHAN BAHARU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MATA WANG KEDUA TERBAIK ASIA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PERMINTAAN CIP AI,OPR KEKAL SOKONG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FIRM KEEPS ECONOMIC GROWTH FORECAST AT 4.6pc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PRESTASI EKONOMI LEBIH BAIK BERBANDING UNJURAN AWAL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INFLASI MENINGKAT KEPADA 1.9 PERATUS PADA APRIL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PERDAGANGAN MALAYSIA TERBAIK DALAM 43 BULAN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SAWIT KEKAL TINGGI DIDORONG MANDAT BIODIESEL, RISIKO El Nino|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3AC5BF-6C7D-45AA-98D9-AFC5A4A6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61" y="1880977"/>
            <a:ext cx="829627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74852"/>
            <a:ext cx="6622920" cy="803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DUNIA UNJUR EKONOMI MALAYSIA BERKEMBANG KUKUH 44 PERATUS|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980D4-551C-44E5-97F7-295BFE48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305" y="1678718"/>
            <a:ext cx="2787390" cy="50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888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074504" y="818866"/>
            <a:ext cx="804298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BH|NILAI DAGANGAN NEGARA BOLEH CECAH 3 TRILLION TAHUN INI|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703B5-19B1-4034-8252-AD4E64CC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40" y="1399592"/>
            <a:ext cx="6827520" cy="541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SH|UK SASAR TINGKAT PERDAGANGAN, PELABURAN DENGAN MALAYSIA 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C0EC3-1B94-4478-8BC6-67DB6C42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8841"/>
            <a:ext cx="11653935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SH|KEPERLUAN KEPADA SUMBER PERTUMBUHAN BAHARU|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35E97-9EA9-4DDF-A9BD-A086E1CC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54" y="1511559"/>
            <a:ext cx="11473492" cy="49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86824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MATA WANG KEDUA TERBAIK ASIA|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B631D-0E50-485F-A164-7B643E51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20" y="1567542"/>
            <a:ext cx="9750490" cy="521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58831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BH|PERMINTAAN CIP AI,OPR KEKAL SOKONG EKONOMI|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FF66C-001E-46E0-9468-BE538388B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10" y="1558212"/>
            <a:ext cx="8377979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3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55371" y="958831"/>
            <a:ext cx="783771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NST|FIRM KEEPS ECONOMIC GROWTH FORECAST AT 4.6pc|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474CE-31E8-45C1-961F-8FB2E65E2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9" y="1648859"/>
            <a:ext cx="11936491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5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0169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EKONOMI LEBIH BAIK BERBANDING UNJURAN AWAL|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9A384-5177-4A7B-8248-90D08B1FE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62" y="1576872"/>
            <a:ext cx="8964276" cy="50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1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INFLASI MENINGKAT KEPADA 1.9 PERATUS PADA APRIL|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3DE7E-ED28-4D95-AC7D-85F42AE6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41" y="1464906"/>
            <a:ext cx="8726118" cy="52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220686" y="958831"/>
            <a:ext cx="780039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BH|LANGKAH BERJIMAT KERAJAAN WAJAR UNTUK STABILKAN FISKAL NEGARA |MS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FBBE9-2A77-4EC5-B828-CE5DDCAE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75" y="1586204"/>
            <a:ext cx="10215650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9E490C-FFAB-4296-AA11-3A8C62D9E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290" y="1464906"/>
            <a:ext cx="12042710" cy="5335543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58EFC3-03EF-40A8-B753-15137557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64AE267-44F5-459F-B243-DBAA5B54C60F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BH|PERDAGANGAN MALAYSIA TERBAIK DALAM 43 BULAN| MS 22</a:t>
            </a:r>
          </a:p>
        </p:txBody>
      </p:sp>
    </p:spTree>
    <p:extLst>
      <p:ext uri="{BB962C8B-B14F-4D97-AF65-F5344CB8AC3E}">
        <p14:creationId xmlns:p14="http://schemas.microsoft.com/office/powerpoint/2010/main" val="205558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5993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HAMPIR CECAH AS$120 SATU TONG|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0BD3FC-4EDE-4C60-A45F-0D9E5EDC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1736368"/>
            <a:ext cx="11353800" cy="41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886172"/>
            <a:ext cx="7903029" cy="68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MINYAK MELONJAK, FED KEKALKAN FAEDAH|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85F1F-235E-4CB4-B965-547688E35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9" y="1483567"/>
            <a:ext cx="11774581" cy="53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SH|PROSPEK PERTUMBUHAN EKONOMI KIAN MENCABAR|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CFBF4-072D-4113-9269-43F4E4973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66" y="1809965"/>
            <a:ext cx="8734867" cy="48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587689" y="941910"/>
            <a:ext cx="701661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BH|HALA TUJU SUBSIDI RON95 PENENTU TRAJEKTORI INFLASI|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0FB133-64E7-460B-B24D-183CD5A8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71" y="1650609"/>
            <a:ext cx="7977674" cy="50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MEI 2026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BH| OPR DIJANGKA TURUN JIKA EKONOMI MEROSOT KETARA|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7849E-35DD-4364-B4B8-1251540E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1776412"/>
            <a:ext cx="81724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21507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SH|STOK MINYAK SAWIT MALAYSIA NAIK 1.71%| MS 32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6E8F47-3FC1-42B1-B8FA-901E0DD1F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795462"/>
            <a:ext cx="90201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0169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EMAS DIUNJUR RM700 SEGRAM MENJELANG AKHIR TAHUN|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59DB3E-BC43-4C28-9B9D-30286194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509" y="1543705"/>
            <a:ext cx="4413380" cy="51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16555</TotalTime>
  <Words>593</Words>
  <Application>Microsoft Office PowerPoint</Application>
  <PresentationFormat>Widescreen</PresentationFormat>
  <Paragraphs>137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BERITA HARIAN</vt:lpstr>
      <vt:lpstr>BERITA HARIAN</vt:lpstr>
      <vt:lpstr>SINAR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NEW STRAITS TIMES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750</cp:revision>
  <dcterms:created xsi:type="dcterms:W3CDTF">2023-04-11T00:27:44Z</dcterms:created>
  <dcterms:modified xsi:type="dcterms:W3CDTF">2026-06-03T03:23:26Z</dcterms:modified>
</cp:coreProperties>
</file>