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478" r:id="rId3"/>
    <p:sldId id="679" r:id="rId4"/>
    <p:sldId id="709" r:id="rId5"/>
    <p:sldId id="444" r:id="rId6"/>
    <p:sldId id="372" r:id="rId7"/>
    <p:sldId id="373" r:id="rId8"/>
    <p:sldId id="683" r:id="rId9"/>
    <p:sldId id="685" r:id="rId10"/>
    <p:sldId id="452" r:id="rId11"/>
    <p:sldId id="686" r:id="rId12"/>
    <p:sldId id="687" r:id="rId13"/>
    <p:sldId id="688" r:id="rId14"/>
    <p:sldId id="689" r:id="rId15"/>
    <p:sldId id="690" r:id="rId16"/>
    <p:sldId id="691" r:id="rId17"/>
    <p:sldId id="692" r:id="rId18"/>
    <p:sldId id="696" r:id="rId19"/>
    <p:sldId id="697" r:id="rId20"/>
    <p:sldId id="698" r:id="rId21"/>
    <p:sldId id="699" r:id="rId22"/>
    <p:sldId id="710" r:id="rId23"/>
    <p:sldId id="695" r:id="rId24"/>
    <p:sldId id="701" r:id="rId25"/>
    <p:sldId id="702" r:id="rId26"/>
    <p:sldId id="703" r:id="rId27"/>
    <p:sldId id="704" r:id="rId28"/>
    <p:sldId id="705" r:id="rId29"/>
    <p:sldId id="706" r:id="rId30"/>
    <p:sldId id="708" r:id="rId31"/>
    <p:sldId id="700" r:id="rId32"/>
    <p:sldId id="714" r:id="rId33"/>
    <p:sldId id="713" r:id="rId34"/>
    <p:sldId id="70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2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190443"/>
              </p:ext>
            </p:extLst>
          </p:nvPr>
        </p:nvGraphicFramePr>
        <p:xfrm>
          <a:off x="921317" y="52980"/>
          <a:ext cx="10349366" cy="6157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2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SINERGI PM DAN KPT ANGKAT MARTABAT PENDIDIKAN TINGGI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5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BDR BERSASAR IPT JADI KEPERLUAN STRATEGIK, PENUHI ASPIRASI KERAJAAN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MEI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PERBEZAAN PANDANGAN MAHASISWA SERLAH BUDAYA INTELEKTUAL SIHAT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MEI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KETIRISAN BELANJA OPERASI PERLU DIKAWAL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MEI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AI,RANSOMWARE CHANGING THREAT LANDSCAPE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MEI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5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BUKU PENTING UNTUK KEMAJUAN NEGARA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UPGRADE DALAM KEHIDUPAN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PENDEKATAN 3-3-3 BANTU PEKERJA URUS BEBAN TUGAS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9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TAK DAPAT METRIKULASI BUKAN NOKTAH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9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GUNA TEATER TERAPKAN PENDIDIKAN BAHASA ARAB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IPTS BUMIPUTRA BUKAN SEKADAR PELENGKAP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SINAR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DUA GENERASI RAIH PHD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SINAR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4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PTPTN SOKONG BAKAT KREATIF KANAK-KANAK MELALUI AKAR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PIDATO MEDIUM PERKASA BAHASA MELAYU PADA PERINGKAT GLOBAL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57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 err="1"/>
                        <a:t>MetMALAYSIA</a:t>
                      </a:r>
                      <a:r>
                        <a:rPr lang="en-US" sz="1200" dirty="0"/>
                        <a:t> GUNA AI PERKASA RAMALAN CUACA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TVET BUKA LALUAN HAIKAL CAPAI IMPIAN JADI ARKITEK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BAKAT AI ANAK MALAYSIA DIMANFAAT DALAM BIDANG PERUBATAN DI LONDON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MEI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ym typeface="+mn-ea"/>
                        </a:rPr>
                        <a:t>36 POLITEKNIK DIPERKASA TAWAR PROGRAM PENGAJIAN PERINGKAT IJAZAH, SARJANA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MEI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PERTAHAN PENDIDIKAN NASIONAL TANPA BIMBANG DILABEL TIDAK PROGRESIF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ELAK SALAH GUNA, LANGGAR PRIVASI PELAJAR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4644"/>
            <a:ext cx="4391779" cy="62335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368419" y="722289"/>
            <a:ext cx="7455159" cy="6233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MEI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SH|UPGRADE DALAM KEHIDUPAN| MS 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767" y="1369934"/>
            <a:ext cx="8141412" cy="527436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6764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27327"/>
            <a:ext cx="8332236" cy="8068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MEI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PENDEKATAN 3-3-3 BANTU PEKERJA URUS BEBAN TUGAS| MS 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047" y="1708797"/>
            <a:ext cx="9097645" cy="475363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6688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64651"/>
            <a:ext cx="8332236" cy="6803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MEI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 | TAK DAPAT METRIKULASI BUKAN NOKTAH| MS 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85" y="1555096"/>
            <a:ext cx="7576457" cy="523602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662569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08665"/>
            <a:ext cx="8332236" cy="7902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MEI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SH|GUNA TEATER TERAPKAN PENDIDIKAN BAHASA ARAB| MS 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887" y="1494677"/>
            <a:ext cx="9126224" cy="536332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27327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MEI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SH|IPTS BUMIPUTRA BUKAN SEKADAR PELENGKAP| MS 14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134" y="1578441"/>
            <a:ext cx="9269119" cy="520334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93306"/>
            <a:ext cx="4391779" cy="62335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368419" y="796937"/>
            <a:ext cx="7455159" cy="6233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MEI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 |DUA GENERASI RAIH PHD| MS 22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387" y="1665195"/>
            <a:ext cx="9145276" cy="457263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062065" y="836658"/>
            <a:ext cx="794968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MEI 2025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SH|PTPTN SOKONG BAKAT KREATIF KANAK-KANAK MELALUI AKAR 2026| MS19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440" y="1587772"/>
            <a:ext cx="8907118" cy="518468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MEI 2026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PIDATO MEDIUM PERKASA BAHASA MELAYU PADA PERINGKAT GLOBAL| MS 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508" y="1676983"/>
            <a:ext cx="8070979" cy="50954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870888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MEI 2026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 err="1"/>
              <a:t>BH|MetMALAYSIA</a:t>
            </a:r>
            <a:r>
              <a:rPr lang="en-US" sz="1400" dirty="0"/>
              <a:t> GUNA AI PERKASA RAMALAN CUACA|3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632" y="1800970"/>
            <a:ext cx="6591300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842895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MEI 2026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SH|TVET BUKA LALUAN HAIKAL CAPAI IMPIAN JADI ARKITEK| MS 11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897" y="1519927"/>
            <a:ext cx="8360327" cy="52727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691139"/>
              </p:ext>
            </p:extLst>
          </p:nvPr>
        </p:nvGraphicFramePr>
        <p:xfrm>
          <a:off x="985335" y="181935"/>
          <a:ext cx="10221329" cy="3070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9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2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TVET TAHFIZ ANTARA LALUAN LANJUT PENGAJIAN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PENDIDIKAN INSTITUSI TAHFIZ PERLU BERGERAK SEIRING KEPERLUAN SEMASA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77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PERKASA PERPADUAN MELALUI KEPELBAGAIAN PENDIDIKAN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GRADUAN BERDEPAN ‘PENALTI GAJI’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08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JADI ‘PENGEKSPORT’ PEKERJA MAHIR KE LUAR NEGARA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9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/>
                        <a:t>IBU BAPA BENTENG UTAMA LINDUNG ANAK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 SYOR KAJI SEMULA KEPUTUSAN BUKA LALUAN LULUSAN UEC MASUK IPTA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3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PERKASA PENDIDIKAN KEWANGAN BANTU RAKYAT BERDIKARI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6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TVET SEDIA BAKAT PACU DAYA SAING INDUSTRI FRANCAIS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3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EBOLA: KKM TINGKAT KESIAPSIAGAAN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 MEI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94875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880219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MEI 2026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BAKAT AI ANAK MALAYSIA DIMANFAAT DALAM BIDANG PERUBATAN DI LONDON| MS 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897" y="1566628"/>
            <a:ext cx="8145625" cy="519649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861557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BH|36 POLITEKNIK DIPERKASA TAWAR PROGRAM PENGAJIAN PERINGKAT IJAZAH, SARJANA| MS 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845" y="1536700"/>
            <a:ext cx="6290945" cy="52679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BH|PERTAHAN PENDIDIKAN NASIONAL TANPA BIMBANG DILABEL TIDAK PROGRESIF|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A9D933-9B64-4EB6-A78D-70A4D7C95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5" y="1586204"/>
            <a:ext cx="11747242" cy="516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50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BH|PERTAHAN PENDIDIKAN NASIONAL TANPA BIMBANG DILABEL TIDAK PROGRESIF| MS 11 (SAMBUNGAN)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AB6EF2-2063-465F-B5DA-5B9014DAA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24" y="1651519"/>
            <a:ext cx="11564964" cy="463955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ELAK SALAH GUNA, LANGGAR PRIVASI PELAJAR | MS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F4DB3F-1CE5-4D63-A030-AE6E5FEEF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1604864"/>
            <a:ext cx="11756572" cy="491110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BH|TVET TAHFIZ ANTARA LALUAN LANJUT PENGAJIAN| MS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572AAC-ACC4-44AB-85F7-A6A8277FF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297" y="1548882"/>
            <a:ext cx="9453406" cy="530911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PENDIDIKAN INSTITUSI TAHFIZ PERLU BERGERAK SEIRING KEPERLUAN SEMASA|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C7245-1C0A-4745-BD8B-41302237D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103" y="1595534"/>
            <a:ext cx="10427793" cy="526246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PERKASA PERPADUAN MELALUI KEPELBAGAIAN PENDIDIKAN|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94F532-AB9A-4ECC-B10D-80D0E4482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29" y="1642188"/>
            <a:ext cx="10869542" cy="463518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BH|GRADUAN BERDEPAN ‘PENALTI GAJI’| MS 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3836B5-151C-4DA4-A9C0-12B5B2254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29" y="1749037"/>
            <a:ext cx="11231542" cy="494877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23579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24608" y="783771"/>
            <a:ext cx="8444203" cy="62357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MALAYSIA JADI ‘PENGEKSPORT’ PEKERJA MAHIR KE LUAR NEGARA| MS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32126-A2C6-423D-9A50-D4C3F5D2A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254" y="1334278"/>
            <a:ext cx="8393492" cy="552372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6764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780672"/>
            <a:ext cx="8332236" cy="47896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SINERGI PM DAN KPT ANGKAT MARTABAT PENDIDIKAN TINGGI| MS 11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858" y="1259634"/>
            <a:ext cx="9361090" cy="552215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IBU BAPA BENTENG UTAMA LINDUNG ANAK| MS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99F5A4-BF47-46E8-926C-2A9601971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526" y="1567542"/>
            <a:ext cx="6142948" cy="521581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57873" y="833569"/>
            <a:ext cx="8444203" cy="50070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SYOR KAJI SEMULA KEPUTUSAN BUKA LALUAN LULUSAN UEC MASUK IPTA |MS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B37566-5E24-4F8A-BCE3-C937B0C69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22" y="1259633"/>
            <a:ext cx="9325155" cy="559836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57873" y="833569"/>
            <a:ext cx="8444203" cy="6733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PERKASA PENDIDIKAN KEWANGAN BANTU RAKYAT BERDIKARI|MS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B82243-8E75-4E67-A93B-F319784AF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" y="1506946"/>
            <a:ext cx="9896475" cy="486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14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7337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57873" y="833569"/>
            <a:ext cx="8444203" cy="6733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TVET SEDIA BAKAT PACU DAYA SAING INDUSTRI FRANCAIS|MS 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C92C5E-AC90-4F89-BC09-44AD49ECE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873" y="1506946"/>
            <a:ext cx="8096250" cy="535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09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567596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727788"/>
            <a:ext cx="8444203" cy="5675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SH|EBOLA: KKM TINGKAT KESIAPSIAGAAN| MS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208E23-8836-4D29-A8D5-B638913AE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133" y="1295384"/>
            <a:ext cx="8897733" cy="55626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6764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780672"/>
            <a:ext cx="8332236" cy="58159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SINERGI PM DAN KPT ANGKAT MARTABAT PENDIDIKAN TINGGI| MS 11 (SAMBUNGAN)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49" y="1362269"/>
            <a:ext cx="10782300" cy="54195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5449" y="827327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MEI 2026</a:t>
            </a:r>
          </a:p>
          <a:p>
            <a:pPr marL="0" indent="0" algn="ctr">
              <a:buNone/>
            </a:pPr>
            <a:r>
              <a:rPr lang="en-US" sz="1400" dirty="0"/>
              <a:t>BH| BDR BERSASAR IPT JADI KEPERLUAN STRATEGIK, PENUHI ASPIRASI KERAJAAN| MS 13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" y="1474237"/>
            <a:ext cx="11821887" cy="520263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062065" y="790003"/>
            <a:ext cx="794968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BH|PERBEZAAN PANDANGAN MAHASISWA SERLAH BUDAYA INTELEKTUAL SIHAT| MS 13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93" y="1436914"/>
            <a:ext cx="10905613" cy="53635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04918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/>
          <p:cNvSpPr txBox="1"/>
          <p:nvPr/>
        </p:nvSpPr>
        <p:spPr>
          <a:xfrm>
            <a:off x="1971866" y="765110"/>
            <a:ext cx="794968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SH|KETIRISAN BELANJA OPERASI PERLU DIKAWAL| MS 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627" y="1370028"/>
            <a:ext cx="9154745" cy="548797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08" y="91781"/>
            <a:ext cx="4391779" cy="59868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3895" y="695130"/>
            <a:ext cx="8444203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NST|AI,RANSOMWARE CHANGING THREAT LANDSCAPE| MS 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252" y="1306286"/>
            <a:ext cx="9591495" cy="555171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04168" y="85548"/>
            <a:ext cx="4391779" cy="662328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677955" y="777582"/>
            <a:ext cx="8444203" cy="7899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MEI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BUKU PENTING UNTUK KEMAJUAN NEGARA| MS 17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662" y="1567539"/>
            <a:ext cx="7053942" cy="520137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942</Words>
  <Application>Microsoft Office PowerPoint</Application>
  <PresentationFormat>Widescreen</PresentationFormat>
  <Paragraphs>224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BERITA HARIAN</vt:lpstr>
      <vt:lpstr>BERITA HARIAN</vt:lpstr>
      <vt:lpstr>BERITA HARIAN</vt:lpstr>
      <vt:lpstr>BERITA HARIAN</vt:lpstr>
      <vt:lpstr>SINAR HARIAN</vt:lpstr>
      <vt:lpstr>NEW STRAITS TIMES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SINAR HARIAN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MOHE2</cp:lastModifiedBy>
  <cp:revision>919</cp:revision>
  <dcterms:created xsi:type="dcterms:W3CDTF">2023-04-11T00:27:00Z</dcterms:created>
  <dcterms:modified xsi:type="dcterms:W3CDTF">2026-06-03T03:25:10Z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E3C12DD99BEC483FAC03BA225B5A67E1_12</vt:lpwstr>
  </property>
  <property fmtid="{D5CDD505-2E9C-101B-9397-08002B2CF9AE}" pid="3" name="KSOProductBuildVer">
    <vt:lpwstr>1033-12.1.0.26372</vt:lpwstr>
  </property>
</Properties>
</file>