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F6561B-2E3B-4BDA-8569-5AD6E1C02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274545"/>
              </p:ext>
            </p:extLst>
          </p:nvPr>
        </p:nvGraphicFramePr>
        <p:xfrm>
          <a:off x="559837" y="63609"/>
          <a:ext cx="11000791" cy="607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500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6799846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1996865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1756580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2443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558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PEMBELI RUMAH TANGGUNG RISIKO TERBESAR KETIKA KOS BINAAN NAIK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27 APRIL 2026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523281" y="911306"/>
            <a:ext cx="7145435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27 APRIL 2026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BH|PEMBELI RUMAH TANGGUNG RISIKO TERBESAR KETIKA KOS BINAAN NAIK| MS 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C57B40-1ABB-4C54-A0EC-02F29EC37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6" y="1539551"/>
            <a:ext cx="12008498" cy="521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10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2919</TotalTime>
  <Words>39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BERITA HARIAN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96</cp:revision>
  <dcterms:created xsi:type="dcterms:W3CDTF">2023-04-11T00:27:44Z</dcterms:created>
  <dcterms:modified xsi:type="dcterms:W3CDTF">2026-05-20T02:16:59Z</dcterms:modified>
</cp:coreProperties>
</file>