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44" r:id="rId4"/>
    <p:sldId id="343" r:id="rId5"/>
    <p:sldId id="41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90850"/>
              </p:ext>
            </p:extLst>
          </p:nvPr>
        </p:nvGraphicFramePr>
        <p:xfrm>
          <a:off x="461721" y="365433"/>
          <a:ext cx="11217244" cy="149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UMW TOYOTA PERKENAL 3 MODEL BAHARU KENDERAAN BATERI ELEKTRIK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APRIL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KENDERAAN GUNA PETROL TERUS KUASAI PASARAN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 APRIL 2026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TARIF ELEKTRIK KOMPETETIF TARIKAN PUSAT DATA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28 APRIL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KONFLIK ASIA BARAT PACU PERMINTAAN TERHADAP EV, SEMIKONDUKTOR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29 APRIL 2026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582192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9" y="742384"/>
            <a:ext cx="7646141" cy="751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April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BH|UMW TOYOTA PERKENAL 3 MODEL BAHARU KENDERAAN BATERI ELEKTRIK|MS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FD9BB1-9248-412A-80F8-64778EA3A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04" y="1718273"/>
            <a:ext cx="8433256" cy="50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512633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9" y="791066"/>
            <a:ext cx="7646141" cy="5126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APRIL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BH|KENDERAAN GUNA PETROL TERUS KUASAI PASARAN|MS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C1EB4-5600-46BD-B404-6C76218B0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79" y="1303698"/>
            <a:ext cx="8039242" cy="55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22DF27-B98D-4060-87EE-3E562640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600299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117EB38-BEB4-45F5-9360-842818C54DA2}"/>
              </a:ext>
            </a:extLst>
          </p:cNvPr>
          <p:cNvSpPr txBox="1">
            <a:spLocks/>
          </p:cNvSpPr>
          <p:nvPr/>
        </p:nvSpPr>
        <p:spPr>
          <a:xfrm>
            <a:off x="2888018" y="756126"/>
            <a:ext cx="6578599" cy="6002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28 APRIL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BH|TARIF ELEKTRIK KOMPETETIF TARIKAN PUSAT DATA MALAYSIA| MS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50A40-0621-4A4A-BB9F-45D877FF1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69" y="1276538"/>
            <a:ext cx="8069261" cy="55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3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50B490-A536-4FBF-B5E4-D41E29FC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E8A204-BA0F-4D9C-B668-94C1C286057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29 APRIL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BH|KONFLIK ASIA BARAT PACU PERMINTAAN TERHADAP EV, SEMIKONDUKTOR| MS 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0C721-55AB-4B27-95AA-AE4BE67B3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10" y="1507402"/>
            <a:ext cx="2353003" cy="5305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FB10D-B3CF-400A-90AC-37B095BE9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58" y="1539090"/>
            <a:ext cx="2410161" cy="52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1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4810</TotalTime>
  <Words>130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217</cp:revision>
  <dcterms:created xsi:type="dcterms:W3CDTF">2023-04-11T00:27:44Z</dcterms:created>
  <dcterms:modified xsi:type="dcterms:W3CDTF">2026-05-20T02:16:42Z</dcterms:modified>
</cp:coreProperties>
</file>