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78" r:id="rId3"/>
    <p:sldId id="682" r:id="rId4"/>
    <p:sldId id="683" r:id="rId5"/>
    <p:sldId id="697" r:id="rId6"/>
    <p:sldId id="685" r:id="rId7"/>
    <p:sldId id="687" r:id="rId8"/>
    <p:sldId id="698" r:id="rId9"/>
    <p:sldId id="686" r:id="rId10"/>
    <p:sldId id="691" r:id="rId11"/>
    <p:sldId id="688" r:id="rId12"/>
    <p:sldId id="689" r:id="rId13"/>
    <p:sldId id="690" r:id="rId14"/>
    <p:sldId id="692" r:id="rId15"/>
    <p:sldId id="699" r:id="rId16"/>
    <p:sldId id="693" r:id="rId17"/>
    <p:sldId id="700" r:id="rId18"/>
    <p:sldId id="694" r:id="rId19"/>
    <p:sldId id="446" r:id="rId20"/>
    <p:sldId id="455" r:id="rId21"/>
    <p:sldId id="695" r:id="rId22"/>
    <p:sldId id="445" r:id="rId23"/>
    <p:sldId id="475" r:id="rId24"/>
    <p:sldId id="477" r:id="rId25"/>
    <p:sldId id="447" r:id="rId26"/>
    <p:sldId id="470" r:id="rId27"/>
    <p:sldId id="479" r:id="rId28"/>
    <p:sldId id="480" r:id="rId29"/>
    <p:sldId id="684" r:id="rId30"/>
    <p:sldId id="481" r:id="rId31"/>
    <p:sldId id="483" r:id="rId32"/>
    <p:sldId id="482" r:id="rId33"/>
    <p:sldId id="472" r:id="rId34"/>
    <p:sldId id="473" r:id="rId35"/>
    <p:sldId id="466" r:id="rId36"/>
    <p:sldId id="701" r:id="rId37"/>
    <p:sldId id="467" r:id="rId38"/>
    <p:sldId id="456" r:id="rId39"/>
    <p:sldId id="453" r:id="rId40"/>
    <p:sldId id="42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2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043996"/>
              </p:ext>
            </p:extLst>
          </p:nvPr>
        </p:nvGraphicFramePr>
        <p:xfrm>
          <a:off x="921317" y="314248"/>
          <a:ext cx="10349366" cy="615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DIESEL DI SEMENANJUNG RM6.02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 APRIL 2026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JADIKAN POLITEKNIK, KOLEJ KOMUNITI PILIHAN LEPASAN SPM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SUBSIDI DIESEL CECAH RM2.2 BILION SEBULAN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APA SALAHNYA MASUK TINGKATAN ENAM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GRADUAN LESTARI HASIL SINERGI KPT, INSTITUSI DAN INDUSTRI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PERSEDIAAN MENGHADAPI KRISIS BAHAN API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AI ADVANCES, BUT TRUST LAGS, STUDY FINDS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6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KKM PERLU DANA DUA KALI GANDA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9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PILIH BIDANG PENGAJIAN : MINAT ATAU PASARAN KERJA ?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BEKALAN TENAGA CUKUP SEHINGGA JUN 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LIFESTYLE HABITS LEADING TO KIDNEY DISEASE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BEKERJA DARI RUMAH CARI TITIK IMBANG EKONOMI DAN KUALITI HIDUP RAKYAT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PERKEMAS STRATEGI HADAPI KENAIKAN HARGA BAHAN API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PERTAHAN MATRIKULASI ‘RUMAH’ PERKASA PENDIDIKAN TINGGI BUMIPUTERA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PELBAGAI KOS LONJAK HARGA MINYAK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10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KKM PERKUKUH BEKALAN UBAT, PERANTI PERUBATAN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15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</a:t>
                      </a:r>
                      <a:r>
                        <a:rPr lang="en-US" sz="1200" dirty="0"/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KISAH MANUSIA DAN BULAN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 APRIL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GARISAN LURUS DALAM DUNIA BERSIMPANGAN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UNIVERSITI BUKAN PENTAS EKSPERIMEN TANPA BATAS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KETIKA KEBENARAN DIBINGKAI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62065" y="836658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NST|AI ADVANCES, BUT TRUST LAGS, STUDY FINDS| MS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D6386-C05C-4EB8-8FA9-30176A2B5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47" y="1446245"/>
            <a:ext cx="10031105" cy="532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3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6625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8665"/>
            <a:ext cx="8332236" cy="51628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SH|KKM PERLU DANA DUA KALI GANDA|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26C57-BFF5-4E46-8FE6-8A1F3EBE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837" y="1446245"/>
            <a:ext cx="9304325" cy="53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66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SH|PILIH BIDANG PENGAJIAN : MINAT ATAU PASARAN KERJA ?| MS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919B4-0EE6-4827-B303-E66E4AC08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12" y="1418252"/>
            <a:ext cx="10302376" cy="54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9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3306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96937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|BEKALAN TENAGA CUKUP SEHINGGA JUN INI|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DCFA3-AE52-4615-B4BE-66F9907BB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792" y="1324947"/>
            <a:ext cx="6920416" cy="54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50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LIFESTYLE HABITS LEADING TO KIDNEY DISEASE|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C10AD-1CD2-41BD-A7DE-678976D9D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65" y="1558212"/>
            <a:ext cx="9329069" cy="52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41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 LIFESTYLE HABITS LEADING TO KIDNEY DISEASE| MS 12 (CONTINUED)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D60A5-CE99-4E4D-91F7-CEC8A201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6" y="1634072"/>
            <a:ext cx="11736438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74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 BEKERJA DARI RUMAH CARI TITIK IMBANG EKONOMI DAN KUALITI HIDUP RAKYAT|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36EE8-43B2-40A1-A3C1-F749B0D42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1474237"/>
            <a:ext cx="11041016" cy="53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24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 BEKERJA DARI RUMAH CARI TITIK IMBANG EKONOMI DAN KUALITI HIDUP RAKYAT| MS 10 (SAMBUNGAN)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0936C4-AF4C-432E-B7EC-FB374EA74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1" y="1492898"/>
            <a:ext cx="10412278" cy="50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11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PERKEMAS STRATEGI HADAPI KENAIKAN HARGA BAHAN API|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2A00A-AE88-4B7D-98B0-B0285D925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69" y="1670180"/>
            <a:ext cx="10802858" cy="492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22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PERTAHAN MATRIKULASI ‘RUMAH’ PERKASA PENDIDIKAN TINGGI BUMIPUTERA|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998CB-89D1-4941-8CF8-69F1AF27D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12" y="1532782"/>
            <a:ext cx="4179942" cy="5231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7BD2A2-7926-48F9-A79C-6264EE7A8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434" y="1532782"/>
            <a:ext cx="4429743" cy="52319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611526"/>
              </p:ext>
            </p:extLst>
          </p:nvPr>
        </p:nvGraphicFramePr>
        <p:xfrm>
          <a:off x="985335" y="181935"/>
          <a:ext cx="10221329" cy="4343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UBAH TABIAT HARIAN, GAYA HIDUP ELAK PENYAKIT BERJANGKIT JADI ‘BOM JANGKA’| 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8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KERAJAAN TANGGUNG SUBSIDI BAHAN API RM8.28 JUTA SEJAM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KERAJAAN TAK JAMIN BEKALAN MINYAK JIKA KONFLIK BERPANJANGAN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/>
                        <a:t>BUKAN SEKAT AKSES DIGITAL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27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6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ANJAKAN BUDAYA KERJA JAYAKAN INISIATIF BDR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GOLONGAN AUTISME JADI SASARAN BULI, PENIPUAN DALAM TALIAN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MALAYSIA SASAR PERKUKUH EKOSISTEM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MENTALITI KOLONIAL JEJAS BAHASA MELAYU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6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KPM AKAN PERKENAL MENTOR-MENTEE LAHIR LEBIH RAMAI PENGARANG MUDA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WASPADA KETERBUKAAN DIGITAL TANPA GADAI KEPENTINGAN NASIONAL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KERAP GUNA KEMUDAHAN HOSPITAL PUNCA KOS INSURANS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SIKAP PUNCA BAHASA MELAYU KIAN TERHAKIS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5218397"/>
                  </a:ext>
                </a:extLst>
              </a:tr>
              <a:tr h="31011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WEIGHS NEW LIMITS ON YOUNGSTERS’ ACCESS TO SOCIAL MEDIA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8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INISIATIF BAHARU MALAYSIA TINGKATKAN LITERASI DAN KESELAMATAN DIGITAL REMAJA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30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042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36658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BH|PELBAGAI KOS LONJAK HARGA MINYAK |MS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0597C-E5CA-4004-AE98-0DA1AE68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34" y="1587771"/>
            <a:ext cx="10974332" cy="50516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945536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KKM PERKUKUH BEKALAN UBAT, PERANTI PERUBATAN|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66744-01A8-446C-B5E4-4F807F5F5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4" y="1763486"/>
            <a:ext cx="11532637" cy="414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15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SH|KISAH MANUSIA DAN BULAN|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77B7C-F3E5-4B3D-A876-00AECFF63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21" y="1662420"/>
            <a:ext cx="9116697" cy="50353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SH|GARISAN LURUS DALAM DUNIA BERSIMPANGAN|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A3452-4CBC-4E0E-AB60-8D52B38A0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66" y="1477379"/>
            <a:ext cx="9250066" cy="52204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SH|UNIVERSITI BUKAN PENTAS EKSPERIMEN TANPA BATAS|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F08900-02AA-45FF-9BD8-AF4C76172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14" y="2166761"/>
            <a:ext cx="8926171" cy="252447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45989"/>
            <a:ext cx="833223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SH|KETIKA KEBENARAN DIBINGKAI|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2A0D5-03BC-494E-8E95-153C55F79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600" y="1615764"/>
            <a:ext cx="9240540" cy="510053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BH|UBAH TABIAT HARIAN, GAYA HIDUP ELAK PENYAKIT BERJANGKIT JADI ‘BOM JANGKA’|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6AAC5-179C-4B02-B49E-76D2C3E4F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51" y="1527132"/>
            <a:ext cx="4171864" cy="5237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BF085-646D-424F-9316-651AF3798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242" y="1527133"/>
            <a:ext cx="4344006" cy="52375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BH|KERAJAAN TANGGUNG SUBSIDI BAHAN API RM8.28 JUTA SEJAM|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A576D-056B-452E-8E03-8A9066CA1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79" y="1502229"/>
            <a:ext cx="9808041" cy="528112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62824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SH|KERAJAAN TAK JAMIN BEKALAN MINYAK JIKA KONFLIK BERPANJANGAN|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4DE76-34B0-4EDF-A9A0-262746253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539550"/>
            <a:ext cx="9715500" cy="531844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53493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BUKAN SEKAT AKSES DIGITAL|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FF3AB2-A2AC-4A81-8E37-AD5EEF87D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567" y="1446245"/>
            <a:ext cx="7018866" cy="54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45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APRIL 2026 </a:t>
            </a:r>
          </a:p>
          <a:p>
            <a:pPr marL="0" indent="0" algn="ctr">
              <a:buNone/>
            </a:pPr>
            <a:r>
              <a:rPr lang="en-US" sz="1400" dirty="0"/>
              <a:t>SH|DIESEL DI SEMENANJUNG RM6.02| MS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612A24-8901-4BFD-B570-84BA2532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575" y="1519321"/>
            <a:ext cx="6862850" cy="525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27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BH|ANJAKAN BUDAYA KERJA JAYAKAN INISIATIF BDR|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9972D-7397-4611-B172-C78B7A97C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8" y="1576873"/>
            <a:ext cx="11504645" cy="494818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BH|GOLONGAN AUTISME JADI SASARAN BULI, PENIPUAN DALAM TALIAN|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F7006-D6C2-45C6-821D-5AFD4D7C7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82" y="1520890"/>
            <a:ext cx="9962236" cy="533711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SH|MALAYSIA SASAR PERKUKUH EKOSISTEM AI| 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AD6EE-966F-40E4-890A-ADAE444C6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065" y="1520888"/>
            <a:ext cx="8739923" cy="533711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SH|MENTALITI KOLONIAL JEJAS BAHASA MELAYU|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E9666-FC85-40DF-837D-BB4038AC9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4" y="1595535"/>
            <a:ext cx="11784563" cy="504165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48828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BH|KPM AKAN PERKENAL MENTOR-MENTEE LAHIR LEBIH RAMAI PENGARANG MUDA|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3343B-4366-491E-884E-B0FEB879B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57" y="1399592"/>
            <a:ext cx="9398885" cy="545840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BH|WASPADA KETERBUKAAN DIGITAL TANPA GADAI KEPENTINGAN NASIONAL|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544AF-5FF8-449C-9AC8-7C9A423D2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58" y="1539550"/>
            <a:ext cx="10096284" cy="531844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BH|WASPADA KETERBUKAAN DIGITAL TANPA GADAI KEPENTINGAN NASIONAL| MS 10 (SAMBUNGAN)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9F7A2-8FBA-49AF-8449-23A955995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1" y="1539552"/>
            <a:ext cx="11584017" cy="527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51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BH|KERAP GUNA KEMUDAHAN HOSPITAL PUNCA KOS INSURANS MENINGKAT|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5634B-6A50-4172-8A3D-49E018A59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47" y="1520890"/>
            <a:ext cx="10796906" cy="533711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SH|SIKAP PUNCA BAHASA MELAYU KIAN TERHAKIS| MS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21E468-6DAA-4C92-8A84-2D2CFD40F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1" y="1548882"/>
            <a:ext cx="11747241" cy="514892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NST|MALAYSIA WEIGHS NEW LIMITS ON YOUNGSTERS’ ACCESS TO SOCIAL MEDIA|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C785A-2373-4C81-BA02-033A4EC5C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16" y="1530220"/>
            <a:ext cx="11162768" cy="51675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42895"/>
            <a:ext cx="8444203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April 2026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BH|JADIKAN POLITEKNIK, KOLEJ KOMUNITI PILIHAN LEPASAN SPM|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92BDE-35ED-48E0-B409-D1B4CFD73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0" y="2183654"/>
            <a:ext cx="94392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1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D1A85-8D40-4028-8377-550175F06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4947" y="1474237"/>
            <a:ext cx="10338317" cy="5383762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F36FD2-03F3-438A-8594-4FAEBA65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EAFE3D0-A00D-4E36-B06F-1B9DB5334508}"/>
              </a:ext>
            </a:extLst>
          </p:cNvPr>
          <p:cNvSpPr txBox="1"/>
          <p:nvPr/>
        </p:nvSpPr>
        <p:spPr>
          <a:xfrm>
            <a:off x="1996752" y="911306"/>
            <a:ext cx="8332236" cy="6282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BH|INISIATIF BAHARU MALAYSIA TINGKATKAN LITERASI DAN KESELAMATAN DIGITAL REMAJA| MS 16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42895"/>
            <a:ext cx="8444203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SH|SUBSIDI DIESEL CECAH RM2.2 BILION SEBULAN|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404A2-8C60-4C40-BE84-888D19F87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39" y="1483566"/>
            <a:ext cx="10419321" cy="52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2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168" y="85548"/>
            <a:ext cx="4391779" cy="514753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677955" y="600302"/>
            <a:ext cx="8444203" cy="51475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APA SALAHNYA MASUK TINGKATAN ENAM|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C417D-BDDD-4F75-8A53-E8CD27FE6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465" y="1115055"/>
            <a:ext cx="6027576" cy="574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12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64651"/>
            <a:ext cx="8332236" cy="680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GRADUAN LESTARI HASIL SINERGI KPT, INSTITUSI DAN INDUSTRI|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5E2EE-CE43-44F6-B526-D478B91F0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31" y="1474237"/>
            <a:ext cx="10227538" cy="5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70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64651"/>
            <a:ext cx="8332236" cy="680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GRADUAN LESTARI HASIL SINERGI KPT, INSTITUSI DAN INDUSTRI| MS 17 (SAMBUNGAN)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A4AD4-B204-4199-87D7-CC66EAED4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23" y="1464906"/>
            <a:ext cx="11177353" cy="532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1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PERSEDIAAN MENGHADAPI KRISIS BAHAN API|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F338C-D660-43A8-B097-4322AD964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19" y="1408922"/>
            <a:ext cx="10777962" cy="54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5178</TotalTime>
  <Words>1119</Words>
  <Application>Microsoft Office PowerPoint</Application>
  <PresentationFormat>Widescreen</PresentationFormat>
  <Paragraphs>258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SINAR HARIAN</vt:lpstr>
      <vt:lpstr>BERITA HARIAN</vt:lpstr>
      <vt:lpstr>SINAR HARIAN</vt:lpstr>
      <vt:lpstr>SINAR HARIAN</vt:lpstr>
      <vt:lpstr>SINAR HARIAN</vt:lpstr>
      <vt:lpstr>SINAR HARIAN</vt:lpstr>
      <vt:lpstr>SINAR HARIAN</vt:lpstr>
      <vt:lpstr>NEW STRAITS TIMES</vt:lpstr>
      <vt:lpstr>SINAR HARIAN</vt:lpstr>
      <vt:lpstr>SINAR HARIAN</vt:lpstr>
      <vt:lpstr>SINAR HARIAN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SINAR HARIAN</vt:lpstr>
      <vt:lpstr>SINAR HARIAN</vt:lpstr>
      <vt:lpstr>BERITA HARIAN</vt:lpstr>
      <vt:lpstr>BERITA HARIAN</vt:lpstr>
      <vt:lpstr>SINAR HARIAN</vt:lpstr>
      <vt:lpstr>SINAR HARIAN</vt:lpstr>
      <vt:lpstr>BERITA HARIAN</vt:lpstr>
      <vt:lpstr>BERITA HARIAN</vt:lpstr>
      <vt:lpstr>SINAR HARIAN</vt:lpstr>
      <vt:lpstr>SINAR HARIAN</vt:lpstr>
      <vt:lpstr>BERITA HARIAN</vt:lpstr>
      <vt:lpstr>BERITA HARIAN</vt:lpstr>
      <vt:lpstr>BERITA HARIAN</vt:lpstr>
      <vt:lpstr>BERITA HARIAN</vt:lpstr>
      <vt:lpstr>SINAR HARIAN</vt:lpstr>
      <vt:lpstr>NEW STRAITS TIMES</vt:lpstr>
      <vt:lpstr>BERITA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858</cp:revision>
  <dcterms:created xsi:type="dcterms:W3CDTF">2023-04-11T00:27:00Z</dcterms:created>
  <dcterms:modified xsi:type="dcterms:W3CDTF">2026-05-20T02:15:47Z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1033-12.2.0.16731</vt:lpwstr>
  </property>
</Properties>
</file>