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03042"/>
              </p:ext>
            </p:extLst>
          </p:nvPr>
        </p:nvGraphicFramePr>
        <p:xfrm>
          <a:off x="559837" y="63609"/>
          <a:ext cx="11000791" cy="93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RISIKO LONJAKAN KOS PEMBINAAN, HARGA RUMAH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17 MAC 2026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SEKTOR HARTANAH BERPOTENSI MEROSOT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19 MAC 2026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23281" y="911306"/>
            <a:ext cx="71454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MAC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BH|RISIKO LONJAKAN KOS PEMBINAAN, HARGA RUMAH|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4BF2F-F08F-4EB1-9F49-A674C4EE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5" y="1567543"/>
            <a:ext cx="8707065" cy="41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474427" y="911306"/>
            <a:ext cx="689350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MAC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BH|SEKTOR HARTANAH BERPOTENSI MEROSOT|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E2275-4318-4755-A669-D4335211B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75" y="1567543"/>
            <a:ext cx="2467411" cy="5130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1B96C4-B974-4849-B007-4528B2D3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33" y="1567543"/>
            <a:ext cx="2180969" cy="52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60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97</cp:revision>
  <dcterms:created xsi:type="dcterms:W3CDTF">2023-04-11T00:27:44Z</dcterms:created>
  <dcterms:modified xsi:type="dcterms:W3CDTF">2026-04-13T01:54:26Z</dcterms:modified>
</cp:coreProperties>
</file>