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2514" y="175576"/>
          <a:ext cx="11000791" cy="203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/>
                <a:gridCol w="6799846"/>
                <a:gridCol w="1996865"/>
                <a:gridCol w="1756580"/>
              </a:tblGrid>
              <a:tr h="1273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LAMBAKAN KELULI IMPORT ANCAM INDUSTRI TEMPATAN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 FEBRUARI 2026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  <a:endParaRPr lang="en-US" dirty="0"/>
          </a:p>
        </p:txBody>
      </p:sp>
      <p:sp>
        <p:nvSpPr>
          <p:cNvPr id="5" name="Content Placeholder 3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23 FEBRUARI 2026</a:t>
            </a:r>
            <a:endParaRPr lang="en-US" sz="1600" b="1" cap="al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BH|LAMBAKAN KELULI IMPORT ANCAM INDUSTRI TEMPATAN| MS 25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975" y="1548882"/>
            <a:ext cx="10542050" cy="52251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WPS Presentation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BERITA HARIAN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perpustakaan pmk</cp:lastModifiedBy>
  <cp:revision>106</cp:revision>
  <dcterms:created xsi:type="dcterms:W3CDTF">2023-04-11T00:27:00Z</dcterms:created>
  <dcterms:modified xsi:type="dcterms:W3CDTF">2026-03-02T00:30:30Z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C8305309026E4A618C30A87A4A178B89_12</vt:lpwstr>
  </property>
  <property fmtid="{D5CDD505-2E9C-101B-9397-08002B2CF9AE}" pid="3" name="KSOProductBuildVer">
    <vt:lpwstr>1033-12.1.0.25242</vt:lpwstr>
  </property>
</Properties>
</file>