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679" r:id="rId3"/>
    <p:sldId id="696" r:id="rId4"/>
    <p:sldId id="442" r:id="rId5"/>
    <p:sldId id="373" r:id="rId6"/>
    <p:sldId id="444" r:id="rId7"/>
    <p:sldId id="447" r:id="rId8"/>
    <p:sldId id="682" r:id="rId9"/>
    <p:sldId id="698" r:id="rId10"/>
    <p:sldId id="686" r:id="rId11"/>
    <p:sldId id="688" r:id="rId12"/>
    <p:sldId id="372" r:id="rId13"/>
    <p:sldId id="683" r:id="rId14"/>
    <p:sldId id="699" r:id="rId15"/>
    <p:sldId id="700" r:id="rId16"/>
    <p:sldId id="701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8422" autoAdjust="0"/>
    <p:restoredTop sz="94660"/>
  </p:normalViewPr>
  <p:slideViewPr>
    <p:cSldViewPr snapToGrid="0">
      <p:cViewPr varScale="1">
        <p:scale>
          <a:sx n="103" d="100"/>
          <a:sy n="103" d="100"/>
        </p:scale>
        <p:origin x="138" y="3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A1E04-DC28-4010-A0D5-F115ADD9429A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35984-2C54-40B3-BFFB-CF6F0991683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A1E04-DC28-4010-A0D5-F115ADD9429A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35984-2C54-40B3-BFFB-CF6F0991683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A1E04-DC28-4010-A0D5-F115ADD9429A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35984-2C54-40B3-BFFB-CF6F0991683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A1E04-DC28-4010-A0D5-F115ADD9429A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35984-2C54-40B3-BFFB-CF6F0991683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A1E04-DC28-4010-A0D5-F115ADD9429A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35984-2C54-40B3-BFFB-CF6F0991683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A1E04-DC28-4010-A0D5-F115ADD9429A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35984-2C54-40B3-BFFB-CF6F0991683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A1E04-DC28-4010-A0D5-F115ADD9429A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35984-2C54-40B3-BFFB-CF6F0991683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A1E04-DC28-4010-A0D5-F115ADD9429A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35984-2C54-40B3-BFFB-CF6F0991683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A1E04-DC28-4010-A0D5-F115ADD9429A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35984-2C54-40B3-BFFB-CF6F0991683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A1E04-DC28-4010-A0D5-F115ADD9429A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35984-2C54-40B3-BFFB-CF6F0991683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A1E04-DC28-4010-A0D5-F115ADD9429A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35984-2C54-40B3-BFFB-CF6F0991683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7A1E04-DC28-4010-A0D5-F115ADD9429A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135984-2C54-40B3-BFFB-CF6F0991683F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12668783"/>
              </p:ext>
            </p:extLst>
          </p:nvPr>
        </p:nvGraphicFramePr>
        <p:xfrm>
          <a:off x="921317" y="52980"/>
          <a:ext cx="10349366" cy="411072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36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26014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0750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7809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51261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BIL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TAJUK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TARIKH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SURAT</a:t>
                      </a:r>
                      <a:r>
                        <a:rPr lang="en-US" sz="1200" baseline="0" dirty="0"/>
                        <a:t>KHABAR</a:t>
                      </a:r>
                      <a:endParaRPr lang="en-US" sz="12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1261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CERMIN BESAR RAMADHAN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4 MAC 2026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SINAR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951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200" dirty="0"/>
                        <a:t>DULU CARI HOTEL MEWAH, SEKARANG CARI MASJID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4 MAC 2026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SINAR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1261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WORLD #QURANHOUR TEPAT SEBAGAI MEDIUM DAKWAH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5 MAC 2026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SINAR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51261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MALAYSIA BERDEPAN TEKANAN INFLASI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16 MAC 2026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BERITA HARIAN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40431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BERHENTI KELIRUKAN RAKYAT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16 MAC 2026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SINAR </a:t>
                      </a: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9858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6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OVER 18 MILLION WEB-BASED CYBER THREATS BLOCKED IN MALAYSIA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18 MAC 2026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1616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7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200" dirty="0"/>
                        <a:t>INTEGRASI TEKNOLOGI PERKAYA MODUL PENDIDIKAN TABIKA PERPADUAN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19 MAC 2026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0550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8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TREND ‘MAGIC MUSHROOM’ CAMPUR DALAM CECAIR VAPE MEMBIMBANGKAN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20 MAC 2026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20925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9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INDEKS KEBAHAGIAAN MALAYSIA MENINGKAT KEPADA 81 PERATUS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20 MAC 2026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BERITA </a:t>
                      </a: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79918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200" dirty="0"/>
                        <a:t>USAHA MARTABAT BAHASA SEMAI DALAM PENDIDIKAN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24 MAC 2026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SINAR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10787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11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200" dirty="0"/>
                        <a:t>ANAK MUDA USAH PUTUS ASA HADAPI UJIAN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26 MAC 2026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SINAR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10787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12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200" dirty="0"/>
                        <a:t>JIKA MINYAK DUNIA TERHENTI : 100 JUTA TONG SEHARI MENGGERAKKAN DUNIA. APA JADI JIKA IA TERPUTUS?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31 MAC 2026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SINAR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11488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BUKAN SEKADAR TVET, 5 POLITEKNIK KINI LAHIRKAN TEKNO-HUFFAZ!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31 MAC 2026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SINAR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900110" y="76213"/>
            <a:ext cx="4391779" cy="676481"/>
          </a:xfrm>
          <a:ln>
            <a:solidFill>
              <a:srgbClr val="FFC000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/>
          <p:cNvSpPr txBox="1"/>
          <p:nvPr/>
        </p:nvSpPr>
        <p:spPr>
          <a:xfrm>
            <a:off x="1996752" y="827327"/>
            <a:ext cx="8332236" cy="806837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20 Mac 2026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 TREND ‘MAGIC MUSHROOM’ CAMPUR DALAM CECAIR VAPE MEMBIMBANGKAN| MS 14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379E478-B5B0-4F0A-971E-37CA0D03DE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178" y="1464906"/>
            <a:ext cx="10993384" cy="4960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6780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900110" y="57551"/>
            <a:ext cx="4391779" cy="662569"/>
          </a:xfrm>
          <a:ln>
            <a:solidFill>
              <a:srgbClr val="FFC000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/>
          <p:cNvSpPr txBox="1"/>
          <p:nvPr/>
        </p:nvSpPr>
        <p:spPr>
          <a:xfrm>
            <a:off x="1996752" y="808665"/>
            <a:ext cx="8332236" cy="79024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20 MAC 2026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BH|INDEKS KEBAHAGIAAN MALAYSIA MENINGKAT KEPADA 81 PERATUS| MS 18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9173F86-658D-4679-B10D-F67E8754D2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6413" y="1502228"/>
            <a:ext cx="11279174" cy="5298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43669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57551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SINAR HARIAN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13594F21-E837-41D7-B1DF-1CDD2002A72A}"/>
              </a:ext>
            </a:extLst>
          </p:cNvPr>
          <p:cNvSpPr txBox="1">
            <a:spLocks/>
          </p:cNvSpPr>
          <p:nvPr/>
        </p:nvSpPr>
        <p:spPr>
          <a:xfrm>
            <a:off x="2062065" y="790003"/>
            <a:ext cx="7949681" cy="75111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24 MAC 2026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SH|USAHA MARTABAT BAHASA SEMAI DALAM PENDIDIKAN| MS 19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D7CBE82-9F28-403E-AF53-5410DECAA6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6256" y="1541117"/>
            <a:ext cx="8859486" cy="5259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62841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57551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SINAR HARIAN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13594F21-E837-41D7-B1DF-1CDD2002A72A}"/>
              </a:ext>
            </a:extLst>
          </p:cNvPr>
          <p:cNvSpPr txBox="1">
            <a:spLocks/>
          </p:cNvSpPr>
          <p:nvPr/>
        </p:nvSpPr>
        <p:spPr>
          <a:xfrm>
            <a:off x="1873897" y="842895"/>
            <a:ext cx="8444203" cy="75111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26 MAC 2026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SH|ANAK MUDA USAH PUTUS ASA HADAPI UJIAN| MS 18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B937B1E-BACB-4C78-B8E1-B24764602F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3747" y="1492003"/>
            <a:ext cx="6014493" cy="5185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94117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900110" y="29558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SINAR HARIAN</a:t>
            </a:r>
          </a:p>
        </p:txBody>
      </p:sp>
      <p:sp>
        <p:nvSpPr>
          <p:cNvPr id="5" name="Content Placeholder 3"/>
          <p:cNvSpPr txBox="1"/>
          <p:nvPr/>
        </p:nvSpPr>
        <p:spPr>
          <a:xfrm>
            <a:off x="1306286" y="780672"/>
            <a:ext cx="9265298" cy="89883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31 MAC 2026 </a:t>
            </a:r>
          </a:p>
          <a:p>
            <a:pPr marL="0" indent="0" algn="ctr">
              <a:buNone/>
            </a:pPr>
            <a:r>
              <a:rPr lang="en-US" sz="1400" dirty="0"/>
              <a:t>SH| |JIKA MINYAK DUNIA TERHENTI : 100 JUTA TONG SEHARI MENGGERAKKAN DUNIA. APA JADI JIKA IA TERPUTUS?| MS 16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20B83B6-5247-4D09-B214-DFDDD34500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5124" y="1455580"/>
            <a:ext cx="5980921" cy="5318449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57551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SINAR HARIAN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742B03D-EEB6-416D-83E2-6AB62DF8C9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1778" y="1406260"/>
            <a:ext cx="5990253" cy="5394189"/>
          </a:xfrm>
          <a:prstGeom prst="rect">
            <a:avLst/>
          </a:prstGeom>
        </p:spPr>
      </p:pic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DF5F8B97-DE6C-4000-A1EB-28D48F9650F4}"/>
              </a:ext>
            </a:extLst>
          </p:cNvPr>
          <p:cNvSpPr txBox="1"/>
          <p:nvPr/>
        </p:nvSpPr>
        <p:spPr>
          <a:xfrm>
            <a:off x="791546" y="817996"/>
            <a:ext cx="10608906" cy="89883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31 MAC 2026 </a:t>
            </a:r>
          </a:p>
          <a:p>
            <a:pPr marL="0" indent="0" algn="ctr">
              <a:buNone/>
            </a:pPr>
            <a:r>
              <a:rPr lang="en-US" sz="1400" dirty="0"/>
              <a:t>SH| |JIKA MINYAK DUNIA TERHENTI : 100 JUTA TONG SEHARI MENGGERAKKAN DUNIA. APA JADI JIKA IA TERPUTUS?| MS 17 (SAMBUNGAN)</a:t>
            </a:r>
          </a:p>
        </p:txBody>
      </p:sp>
    </p:spTree>
    <p:extLst>
      <p:ext uri="{BB962C8B-B14F-4D97-AF65-F5344CB8AC3E}">
        <p14:creationId xmlns:p14="http://schemas.microsoft.com/office/powerpoint/2010/main" val="37163863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96" y="111967"/>
            <a:ext cx="4413380" cy="727787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SINAR HARIAN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13594F21-E837-41D7-B1DF-1CDD2002A72A}"/>
              </a:ext>
            </a:extLst>
          </p:cNvPr>
          <p:cNvSpPr txBox="1">
            <a:spLocks/>
          </p:cNvSpPr>
          <p:nvPr/>
        </p:nvSpPr>
        <p:spPr>
          <a:xfrm>
            <a:off x="1873895" y="856843"/>
            <a:ext cx="8444203" cy="746449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31 MAC 2026 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SH|BUKAN SEKADAR TVET, 5 POLITEKNIK KINI LAHIRKAN TEKNO-HUFFAZ!| MS 19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2F57230-5FE8-4A66-8728-B738602056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4060" y="1472665"/>
            <a:ext cx="8143875" cy="5200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51101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900110" y="76213"/>
            <a:ext cx="4391779" cy="676481"/>
          </a:xfrm>
          <a:ln>
            <a:solidFill>
              <a:srgbClr val="FFC000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SINAR HARIAN</a:t>
            </a:r>
          </a:p>
        </p:txBody>
      </p:sp>
      <p:sp>
        <p:nvSpPr>
          <p:cNvPr id="5" name="Content Placeholder 3"/>
          <p:cNvSpPr txBox="1"/>
          <p:nvPr/>
        </p:nvSpPr>
        <p:spPr>
          <a:xfrm>
            <a:off x="1996752" y="780672"/>
            <a:ext cx="8332236" cy="806837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4 MAC 2026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SH| CERMIN BESAR RAMADHAN| MS13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B5316BA-0D24-4D44-B8FD-58A4FD9CD1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4756" y="1370834"/>
            <a:ext cx="9402487" cy="5309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06449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900110" y="76213"/>
            <a:ext cx="4391779" cy="676481"/>
          </a:xfrm>
          <a:ln>
            <a:solidFill>
              <a:srgbClr val="FFC000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SINAR HARIAN</a:t>
            </a:r>
          </a:p>
        </p:txBody>
      </p:sp>
      <p:sp>
        <p:nvSpPr>
          <p:cNvPr id="5" name="Content Placeholder 3"/>
          <p:cNvSpPr txBox="1"/>
          <p:nvPr/>
        </p:nvSpPr>
        <p:spPr>
          <a:xfrm>
            <a:off x="1996752" y="780672"/>
            <a:ext cx="8332236" cy="806837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4 MAC 2026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SH| DULU CARI HOTEL MEWAH, SEKARANG CARI MASJID| MS13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0B1453C-B196-4BBA-AEC4-307DC8F06C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3834" y="1389885"/>
            <a:ext cx="9164329" cy="5391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8492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900110" y="6688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SINAR HARIAN</a:t>
            </a:r>
          </a:p>
        </p:txBody>
      </p:sp>
      <p:sp>
        <p:nvSpPr>
          <p:cNvPr id="5" name="Content Placeholder 3"/>
          <p:cNvSpPr txBox="1"/>
          <p:nvPr/>
        </p:nvSpPr>
        <p:spPr>
          <a:xfrm>
            <a:off x="1996752" y="790003"/>
            <a:ext cx="8332236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5 MAC 2026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SH | WORLD #QURANHOUR TEPAT SEBAGAI MEDIUM DAKWAH| MS 18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0F0FEAA-3BB8-4898-A305-EC9A6EDACA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8008" y="1526010"/>
            <a:ext cx="7604449" cy="5265108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399645"/>
          </a:xfrm>
          <a:ln>
            <a:solidFill>
              <a:srgbClr val="FFC000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13594F21-E837-41D7-B1DF-1CDD2002A72A}"/>
              </a:ext>
            </a:extLst>
          </p:cNvPr>
          <p:cNvSpPr txBox="1">
            <a:spLocks/>
          </p:cNvSpPr>
          <p:nvPr/>
        </p:nvSpPr>
        <p:spPr>
          <a:xfrm>
            <a:off x="1873897" y="559837"/>
            <a:ext cx="8444203" cy="513183"/>
          </a:xfrm>
          <a:prstGeom prst="rect">
            <a:avLst/>
          </a:prstGeom>
        </p:spPr>
        <p:txBody>
          <a:bodyPr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16 MAC 2026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 MALAYSIA BERDEPAN TEKANAN INFLASI| MS 6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F794104-5366-4AAF-AEC9-3B6FBACD4C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5545" y="1146093"/>
            <a:ext cx="10640910" cy="5551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91606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900110" y="76213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SINAR HARIAN</a:t>
            </a:r>
          </a:p>
        </p:txBody>
      </p:sp>
      <p:sp>
        <p:nvSpPr>
          <p:cNvPr id="5" name="Content Placeholder 3"/>
          <p:cNvSpPr txBox="1"/>
          <p:nvPr/>
        </p:nvSpPr>
        <p:spPr>
          <a:xfrm>
            <a:off x="1875449" y="827327"/>
            <a:ext cx="8332236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16 MAC 2026</a:t>
            </a:r>
          </a:p>
          <a:p>
            <a:pPr marL="0" indent="0" algn="ctr">
              <a:buNone/>
            </a:pPr>
            <a:r>
              <a:rPr lang="en-US" sz="1400" dirty="0"/>
              <a:t>SH| |BERHENTI KELIRUKAN RAKYAT| MS 5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5EE63D6-17F5-4C2C-A0B7-1214EDCE22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7999" y="1483566"/>
            <a:ext cx="10816002" cy="5374433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900110" y="76213"/>
            <a:ext cx="4391779" cy="567599"/>
          </a:xfrm>
          <a:ln>
            <a:solidFill>
              <a:srgbClr val="FFC000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NEW STRAITS TIMES</a:t>
            </a:r>
          </a:p>
        </p:txBody>
      </p:sp>
      <p:sp>
        <p:nvSpPr>
          <p:cNvPr id="5" name="Content Placeholder 3"/>
          <p:cNvSpPr txBox="1"/>
          <p:nvPr/>
        </p:nvSpPr>
        <p:spPr>
          <a:xfrm>
            <a:off x="1929881" y="643812"/>
            <a:ext cx="8332236" cy="567599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18 MARCH 2026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NST|OVER 18 MILLION WEB-BASED CYBER THREATS BLOCKED IN MALAYSIA| MS 12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DBC9FAA-8A1A-4876-857B-11633542D6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9881" y="1138336"/>
            <a:ext cx="8332236" cy="5643451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85544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13594F21-E837-41D7-B1DF-1CDD2002A72A}"/>
              </a:ext>
            </a:extLst>
          </p:cNvPr>
          <p:cNvSpPr txBox="1">
            <a:spLocks/>
          </p:cNvSpPr>
          <p:nvPr/>
        </p:nvSpPr>
        <p:spPr>
          <a:xfrm>
            <a:off x="1873897" y="870888"/>
            <a:ext cx="8444203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19 MAC 2026</a:t>
            </a:r>
          </a:p>
          <a:p>
            <a:pPr marL="0" indent="0" algn="ctr">
              <a:buNone/>
            </a:pPr>
            <a:r>
              <a:rPr lang="en-US" sz="1400" dirty="0"/>
              <a:t>BH| INTEGRASI TEKNOLOGI PERKAYA MODUL PENDIDIKAN TABIKA PERPADUAN| MS 10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84639E5-A7B1-4D13-BB5B-1858D366E0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5098" y="1474238"/>
            <a:ext cx="10421804" cy="5298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28272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85544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13594F21-E837-41D7-B1DF-1CDD2002A72A}"/>
              </a:ext>
            </a:extLst>
          </p:cNvPr>
          <p:cNvSpPr txBox="1">
            <a:spLocks/>
          </p:cNvSpPr>
          <p:nvPr/>
        </p:nvSpPr>
        <p:spPr>
          <a:xfrm>
            <a:off x="1873897" y="870888"/>
            <a:ext cx="8444203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19 MAC 2026</a:t>
            </a:r>
          </a:p>
          <a:p>
            <a:pPr marL="0" indent="0" algn="ctr">
              <a:buNone/>
            </a:pPr>
            <a:r>
              <a:rPr lang="en-US" sz="1400" dirty="0"/>
              <a:t>BH| INTEGRASI TEKNOLOGI PERKAYA MODUL PENDIDIKAN TABIKA PERPADUAN| MS 10 (SAMBUNGAN)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CF5809C-F645-4A6B-9319-ED608EC66A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7231" y="1567543"/>
            <a:ext cx="9945488" cy="5204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69874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4439</TotalTime>
  <Words>460</Words>
  <Application>Microsoft Office PowerPoint</Application>
  <PresentationFormat>Widescreen</PresentationFormat>
  <Paragraphs>101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0" baseType="lpstr">
      <vt:lpstr>Arial</vt:lpstr>
      <vt:lpstr>Calibri</vt:lpstr>
      <vt:lpstr>Calibri Light</vt:lpstr>
      <vt:lpstr>Office Theme</vt:lpstr>
      <vt:lpstr>PowerPoint Presentation</vt:lpstr>
      <vt:lpstr>SINAR HARIAN</vt:lpstr>
      <vt:lpstr>SINAR HARIAN</vt:lpstr>
      <vt:lpstr>SINAR HARIAN</vt:lpstr>
      <vt:lpstr>BERITA HARIAN</vt:lpstr>
      <vt:lpstr>SINAR HARIAN</vt:lpstr>
      <vt:lpstr>NEW STRAITS TIMES</vt:lpstr>
      <vt:lpstr>BERITA HARIAN</vt:lpstr>
      <vt:lpstr>BERITA HARIAN</vt:lpstr>
      <vt:lpstr>BERITA HARIAN</vt:lpstr>
      <vt:lpstr>BERITA HARIAN</vt:lpstr>
      <vt:lpstr>SINAR HARIAN</vt:lpstr>
      <vt:lpstr>SINAR HARIAN</vt:lpstr>
      <vt:lpstr>SINAR HARIAN</vt:lpstr>
      <vt:lpstr>SINAR HARIAN</vt:lpstr>
      <vt:lpstr>SINAR HARIAN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Administrator</cp:lastModifiedBy>
  <cp:revision>823</cp:revision>
  <dcterms:created xsi:type="dcterms:W3CDTF">2023-04-11T00:27:00Z</dcterms:created>
  <dcterms:modified xsi:type="dcterms:W3CDTF">2026-04-13T01:57:16Z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E3C12DD99BEC483FAC03BA225B5A67E1_12</vt:lpwstr>
  </property>
  <property fmtid="{D5CDD505-2E9C-101B-9397-08002B2CF9AE}" pid="3" name="KSOProductBuildVer">
    <vt:lpwstr>1033-12.2.0.16731</vt:lpwstr>
  </property>
</Properties>
</file>