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704" r:id="rId4"/>
    <p:sldId id="736" r:id="rId5"/>
    <p:sldId id="737" r:id="rId6"/>
    <p:sldId id="738" r:id="rId7"/>
    <p:sldId id="679" r:id="rId8"/>
    <p:sldId id="683" r:id="rId9"/>
    <p:sldId id="452" r:id="rId10"/>
    <p:sldId id="373" r:id="rId11"/>
    <p:sldId id="686" r:id="rId12"/>
    <p:sldId id="687" r:id="rId13"/>
    <p:sldId id="688" r:id="rId14"/>
    <p:sldId id="689" r:id="rId15"/>
    <p:sldId id="733" r:id="rId16"/>
    <p:sldId id="690" r:id="rId17"/>
    <p:sldId id="734" r:id="rId18"/>
    <p:sldId id="720" r:id="rId19"/>
    <p:sldId id="691" r:id="rId20"/>
    <p:sldId id="692" r:id="rId21"/>
    <p:sldId id="696" r:id="rId22"/>
    <p:sldId id="697" r:id="rId23"/>
    <p:sldId id="698" r:id="rId24"/>
    <p:sldId id="739" r:id="rId25"/>
    <p:sldId id="69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21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A1E04-DC28-4010-A0D5-F115ADD9429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35984-2C54-40B3-BFFB-CF6F0991683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21317" y="248923"/>
          <a:ext cx="10349366" cy="6157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969"/>
                <a:gridCol w="6262805"/>
                <a:gridCol w="1707502"/>
                <a:gridCol w="1978090"/>
              </a:tblGrid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BIL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TAJUK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TARIKH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SURAT</a:t>
                      </a:r>
                      <a:r>
                        <a:rPr lang="en-US" sz="1200" baseline="0" dirty="0"/>
                        <a:t>KHABAR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EKONOMI BAIK TAPI GAJI MASIH RENDAH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FEBRUARI 2026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SINAR </a:t>
                      </a:r>
                      <a:r>
                        <a:rPr lang="en-US" sz="1200" dirty="0"/>
                        <a:t>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2951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IBU BAPA MASIH DIBENAR BUKA AKAUN MEDIA SOSIAL ANAK BAWAH 16 TAHUN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PUPUK MURID MINAT TULISAN JAWI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9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5126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DARIPADA MEMBACA KEPADA MENATAL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11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404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PRODUK AI DUNIA TIDAK LENGKAP TANPA CIP MALAYSIA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9858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MEMBENTUK MASA DEPAN AI BERTERASKAN MANUSIA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161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PELAN UMPSA30 FOKUS 4 LONJAKAN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BERITA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0550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8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JUDI ONLINE KIAN MEMBARAH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2092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BEG SEKOLAH BERAT,BUKAN ISU BIASA!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27991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10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KURIKULUM BAHARU RINGANKAN BEG SEKOLAH-NUTP 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BAWAAN TIDAK SEPADAN USIA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23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SINAR HARIAN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MATRIKS PEMBELAJARAN TAHUN EMPAT PENDEKATAN BAHARU DILAKSANA OKTOBER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24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148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DIDIK GEN ALFA KUASAI BAHASA ANTARABANGSA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MUSIC EDUCATION NOT AXED,UNDERGOES STRATEGIC MAKEOVER IN 2027 CURRICULUM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0573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11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 dirty="0"/>
                        <a:t>MUSIC EDUCATION REMAINS ESSENTIAL FOR CHILDREN’S GROWTH,SAYS </a:t>
                      </a:r>
                      <a:r>
                        <a:rPr lang="en-US" sz="1200" dirty="0" err="1"/>
                        <a:t>REFOARTsi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12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sz="1200"/>
                        <a:t>UFUTURE: MEMACU TRANSFORMASI DIGITAL,MASA DEPAN PENDIDIKAN UiTM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25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SINAR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13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PERGIAT USAHA CEGAH REMAJA KETAGIH PORNOGRAFI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BERITA HARIAN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PARENTS BACK SOCIAL MEDIA LAW FOR TEENS UNDER 16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26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  <a:tr h="310787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15</a:t>
                      </a:r>
                      <a:endParaRPr lang="en-MY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TB:DON’T IGNORE A PERSISTENT COUGH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+mn-ea"/>
                          <a:cs typeface="+mn-cs"/>
                        </a:rPr>
                        <a:t>27 FEBRUARI 2026</a:t>
                      </a:r>
                      <a:endParaRPr kumimoji="0" lang="en-US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NEW STRAITS TIMES</a:t>
                      </a:r>
                      <a:endParaRPr lang="en-US" sz="1200" dirty="0"/>
                    </a:p>
                  </a:txBody>
                  <a:tcPr marL="68580" marR="68580" marT="34290" marB="34290"/>
                </a:tc>
              </a:tr>
            </a:tbl>
          </a:graphicData>
        </a:graphic>
      </p:graphicFrame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4"/>
            <a:ext cx="4391779" cy="604922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015413" y="681136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 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JUDI ONLINE KIAN MEMBARAH| MS 12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89671" y="1286058"/>
            <a:ext cx="5295418" cy="557194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6688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86465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BEG SEKOLAH BERAT,BUKAN ISU BIASA!| MS 16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2418" y="1464906"/>
            <a:ext cx="8487163" cy="539309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6625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47019" y="1847629"/>
            <a:ext cx="10297962" cy="3694755"/>
          </a:xfrm>
          <a:prstGeom prst="rect">
            <a:avLst/>
          </a:prstGeom>
        </p:spPr>
      </p:pic>
      <p:sp>
        <p:nvSpPr>
          <p:cNvPr id="6" name="Content Placeholder 3"/>
          <p:cNvSpPr txBox="1"/>
          <p:nvPr/>
        </p:nvSpPr>
        <p:spPr>
          <a:xfrm>
            <a:off x="2006082" y="975421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KURIKULUM BAHARU RINGANKAN BEG SEKOLAH-NUTP |MS 16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5582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25330" y="1278294"/>
            <a:ext cx="9141339" cy="5503493"/>
          </a:xfrm>
          <a:prstGeom prst="rect">
            <a:avLst/>
          </a:prstGeom>
        </p:spPr>
      </p:pic>
      <p:sp>
        <p:nvSpPr>
          <p:cNvPr id="6" name="Content Placeholder 3"/>
          <p:cNvSpPr txBox="1"/>
          <p:nvPr/>
        </p:nvSpPr>
        <p:spPr>
          <a:xfrm>
            <a:off x="1929881" y="634482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BAWAAN TIDAK SEPADAN USIA|MS 17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558269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6" name="Content Placeholder 3"/>
          <p:cNvSpPr txBox="1"/>
          <p:nvPr/>
        </p:nvSpPr>
        <p:spPr>
          <a:xfrm>
            <a:off x="1929881" y="634482"/>
            <a:ext cx="8332236" cy="68038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 | BAWAAN TIDAK SEPADAN USIA|MS 17 (SAMBUNGAN)</a:t>
            </a:r>
            <a:endParaRPr lang="en-US" sz="1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5571" y="1528497"/>
            <a:ext cx="10440857" cy="423782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1848"/>
            <a:ext cx="4488110" cy="677765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824930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|MATRIKS PEMBELAJARAN TAHUN EMPAT PENDEKATAN BAHARU DILAKSANA OKTOBER| MS 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85359" y="1416126"/>
            <a:ext cx="6821277" cy="544187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1848"/>
            <a:ext cx="4488110" cy="677765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824930"/>
            <a:ext cx="7455159" cy="62335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24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 MATRIKS PEMBELAJARAN TAHUN EMPAT PENDEKATAN BAHARU DILAKSANA OKTOBER | MS 2 (SAMBUNGAN)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2340" y="1371600"/>
            <a:ext cx="6867319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1848"/>
            <a:ext cx="4488110" cy="677765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824930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 |DIDIK GEN ALFA KUASAI BAHASA ANTARABANGSA| MS 13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7332" y="1513604"/>
            <a:ext cx="11517332" cy="52625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548938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024743" y="634482"/>
            <a:ext cx="7949681" cy="54893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SH|MUSIC EDUCATION NOT AXED,UNDERGOES STRATEGIC MAKEOVER IN 2027 CURRICULUM| MS 16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30871" y="1101012"/>
            <a:ext cx="8930257" cy="57569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56759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793102"/>
            <a:ext cx="8444203" cy="485192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 MUSIC EDUCATION REMAINS ESSENTIAL FOR CHILDREN’S GROWTH,SAYS </a:t>
            </a:r>
            <a:r>
              <a:rPr lang="en-US" sz="1400" dirty="0" err="1"/>
              <a:t>REFOARTsi</a:t>
            </a:r>
            <a:r>
              <a:rPr lang="en-US" sz="1400" dirty="0"/>
              <a:t>| MS 17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58466" y="1278294"/>
            <a:ext cx="8275068" cy="55797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5449" y="827327"/>
            <a:ext cx="8332236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4 FEBRUARI 2026</a:t>
            </a:r>
            <a:endParaRPr lang="en-US" sz="1600" b="1" cap="all" dirty="0"/>
          </a:p>
          <a:p>
            <a:pPr marL="0" indent="0" algn="ctr">
              <a:buNone/>
            </a:pPr>
            <a:r>
              <a:rPr lang="en-US" sz="1400" dirty="0"/>
              <a:t>SH|EKONOMI BAIK TAPI GAJI MASIH RENDAH|MS 9 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0" y="1436914"/>
            <a:ext cx="9525000" cy="5344873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85544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70888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25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SH|UFUTURE: MEMACU TRANSFORMASI DIGITAL,MASA DEPAN PENDIDIKAN UiTM| MS 23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3874" y="1539551"/>
            <a:ext cx="10764252" cy="5232906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42895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BH|PERGIAT USAHA CEGAH REMAJA KETAGIH PORNOGRAFI| MS 13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9517" y="1586204"/>
            <a:ext cx="9392961" cy="505472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53027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625151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NST|PARENTS BACK SOCIAL MEDIA LAW FOR TEENS UNDER 16| MS 9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8913" y="1240971"/>
            <a:ext cx="10374173" cy="55936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94875"/>
            <a:ext cx="4391779" cy="530276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625151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26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NST|PARENTS BACK SOCIAL MEDIA LAW FOR TEENS UNDER 16| MS 9 (CONTINUED)</a:t>
            </a:r>
            <a:endParaRPr lang="en-US" sz="1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123" y="1285097"/>
            <a:ext cx="10059804" cy="557290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NEW STRAITS TIMES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873897" y="861557"/>
            <a:ext cx="8444203" cy="8958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27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NST|TB:DON’T IGNORE A PERSISTENT COUGH| MS 13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262" y="1483567"/>
            <a:ext cx="10277475" cy="529822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80683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FEBRUARI 2026</a:t>
            </a:r>
            <a:endParaRPr lang="en-US" sz="1600" b="1" cap="all" dirty="0"/>
          </a:p>
          <a:p>
            <a:pPr marL="0" indent="0" algn="ctr">
              <a:buNone/>
            </a:pPr>
            <a:r>
              <a:rPr lang="en-US" sz="1400" dirty="0"/>
              <a:t>SH|IBU BAPA MASIH DIBENAR BUKA AKAUN MEDIA SOSIAL ANAK BAWAH 16 TAHUN|MS 10 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3575" y="1662112"/>
            <a:ext cx="8324850" cy="353377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6" name="Content Placeholder 3"/>
          <p:cNvSpPr txBox="1"/>
          <p:nvPr/>
        </p:nvSpPr>
        <p:spPr>
          <a:xfrm>
            <a:off x="1934544" y="911306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9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SH|PUPUK MURID MINAT TULISAN JAWI| MS 21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0706" y="1662420"/>
            <a:ext cx="8286750" cy="50353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SINAR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1920550" y="807881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11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SH|DARIPADA MEMBACA KEPADA MENATAL| MS 13</a:t>
            </a:r>
            <a:endParaRPr 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29662" y="1558995"/>
            <a:ext cx="8591550" cy="51965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6213"/>
            <a:ext cx="4391779" cy="676481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1996752" y="780672"/>
            <a:ext cx="8332236" cy="478961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None/>
            </a:pPr>
            <a:r>
              <a:rPr lang="en-US" sz="1400" dirty="0"/>
              <a:t>BH|PRODUK AI DUNIA TIDAK LENGKAP TANPA CIP MALAYSIA|MS 3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53027" y="1259633"/>
            <a:ext cx="8485946" cy="552215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57551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7" name="Content Placeholder 3"/>
          <p:cNvSpPr txBox="1"/>
          <p:nvPr/>
        </p:nvSpPr>
        <p:spPr>
          <a:xfrm>
            <a:off x="1920550" y="807881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</a:t>
            </a:r>
            <a:r>
              <a:rPr lang="en-US" sz="1600" b="1" cap="all" dirty="0" err="1"/>
              <a:t>FEBRUAri</a:t>
            </a:r>
            <a:r>
              <a:rPr lang="en-US" sz="1600" b="1" cap="all" dirty="0"/>
              <a:t>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MEMBENTUK MASA DEPAN AI BERTERASKAN MANUSIA| MS 12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718" y="1408921"/>
            <a:ext cx="10942613" cy="539152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74644"/>
            <a:ext cx="4391779" cy="623357"/>
          </a:xfrm>
          <a:ln>
            <a:solidFill>
              <a:srgbClr val="FFC000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5" name="Content Placeholder 3"/>
          <p:cNvSpPr txBox="1"/>
          <p:nvPr/>
        </p:nvSpPr>
        <p:spPr>
          <a:xfrm>
            <a:off x="2368419" y="722289"/>
            <a:ext cx="7455159" cy="62335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 MEMBENTUK MASA DEPAN AI BERTERASKAN MANUSIA | MS 12 (SAMBUNGAN)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99413" y="1345646"/>
            <a:ext cx="10193173" cy="534440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900110" y="160192"/>
            <a:ext cx="4391779" cy="751114"/>
          </a:xfrm>
          <a:ln>
            <a:solidFill>
              <a:srgbClr val="FFC000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dirty="0"/>
              <a:t>BERITA HARIAN</a:t>
            </a:r>
            <a:endParaRPr lang="en-US" dirty="0"/>
          </a:p>
        </p:txBody>
      </p:sp>
      <p:sp>
        <p:nvSpPr>
          <p:cNvPr id="6" name="Content Placeholder 3"/>
          <p:cNvSpPr txBox="1"/>
          <p:nvPr/>
        </p:nvSpPr>
        <p:spPr>
          <a:xfrm>
            <a:off x="1934544" y="911306"/>
            <a:ext cx="7949681" cy="75111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b="1" cap="all" dirty="0"/>
              <a:t>23 FEBRUARI 2026</a:t>
            </a:r>
            <a:endParaRPr lang="en-US" sz="1600" b="1" cap="all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en-US" sz="1400" dirty="0"/>
              <a:t>BH|PELAN UMPSA30 FOKUS 4 LONJAKAN| MS 24</a:t>
            </a:r>
            <a:endParaRPr lang="en-US" sz="1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06768" y="1474236"/>
            <a:ext cx="3986683" cy="52997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1596337"/>
            <a:ext cx="4953691" cy="517768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3441</Words>
  <Application>WPS Presentation</Application>
  <PresentationFormat>Widescreen</PresentationFormat>
  <Paragraphs>275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Calibri</vt:lpstr>
      <vt:lpstr>Office Theme</vt:lpstr>
      <vt:lpstr>PowerPoint 演示文稿</vt:lpstr>
      <vt:lpstr>SINAR HARIAN</vt:lpstr>
      <vt:lpstr>SINAR HARIAN</vt:lpstr>
      <vt:lpstr>SINAR HARIAN</vt:lpstr>
      <vt:lpstr>SINAR HARIAN</vt:lpstr>
      <vt:lpstr>BERITA HARIAN</vt:lpstr>
      <vt:lpstr>BERITA HARIAN</vt:lpstr>
      <vt:lpstr>BERITA HARIAN</vt:lpstr>
      <vt:lpstr>BERITA HARIAN</vt:lpstr>
      <vt:lpstr>SINAR HARIAN</vt:lpstr>
      <vt:lpstr>SINAR HARIAN</vt:lpstr>
      <vt:lpstr>SINAR HARIAN</vt:lpstr>
      <vt:lpstr>SINAR HARIAN</vt:lpstr>
      <vt:lpstr>SINAR HARIAN</vt:lpstr>
      <vt:lpstr>BERITA HARIAN</vt:lpstr>
      <vt:lpstr>BERITA HARIAN</vt:lpstr>
      <vt:lpstr>BERITA HARIAN</vt:lpstr>
      <vt:lpstr>SINAR HARIAN</vt:lpstr>
      <vt:lpstr>SINAR HARIAN</vt:lpstr>
      <vt:lpstr>SINAR HARIAN</vt:lpstr>
      <vt:lpstr>BERITA HARIAN</vt:lpstr>
      <vt:lpstr>NEW STRAITS TIMES</vt:lpstr>
      <vt:lpstr>NEW STRAITS TIMES</vt:lpstr>
      <vt:lpstr>NEW STRAITS TIMES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perpustakaan pmk</cp:lastModifiedBy>
  <cp:revision>969</cp:revision>
  <dcterms:created xsi:type="dcterms:W3CDTF">2023-04-11T00:27:00Z</dcterms:created>
  <dcterms:modified xsi:type="dcterms:W3CDTF">2026-03-02T00:39:17Z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E3C12DD99BEC483FAC03BA225B5A67E1_12</vt:lpwstr>
  </property>
  <property fmtid="{D5CDD505-2E9C-101B-9397-08002B2CF9AE}" pid="3" name="KSOProductBuildVer">
    <vt:lpwstr>1033-12.1.0.25242</vt:lpwstr>
  </property>
</Properties>
</file>