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58168"/>
              </p:ext>
            </p:extLst>
          </p:nvPr>
        </p:nvGraphicFramePr>
        <p:xfrm>
          <a:off x="559837" y="63609"/>
          <a:ext cx="11000791" cy="116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4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>
                          <a:sym typeface="+mn-ea"/>
                        </a:rPr>
                        <a:t>PEMAJU DI SEGAMAT SEDIA HADAPI KEMUNGKINAN KOS BINAAN NAIK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SEPTEMBER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9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HARGA HARTANAH JOHOR BAHRU MELONJAK LEBIH 20 PERATUS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SEPTEMBER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MALAYSIA LANCAR PELAN HALA TUJU INDUSTRI KELULI 2035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SEPTEMBER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BH|PEMAJU DI SEGAMAT SEDIA HADAPI KEMUNGKINAN KOS BINAAN NAIK| MS 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677670"/>
            <a:ext cx="6934200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HARTANAH JOHOR BAHRU MELONJAK LEBIH 20 PERATUS| MS 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8A5B7-35CC-486E-8BA0-8751463E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30" y="1530220"/>
            <a:ext cx="8147539" cy="5327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58265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/>
          <p:cNvSpPr txBox="1"/>
          <p:nvPr/>
        </p:nvSpPr>
        <p:spPr>
          <a:xfrm>
            <a:off x="3136899" y="718457"/>
            <a:ext cx="5918200" cy="6718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 LANCAR PELAN HALA TUJU INDUSTRI KELULI 2035| MS 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D198C-46BC-4CFE-8687-00B98AF7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87" y="1390261"/>
            <a:ext cx="6992626" cy="54677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105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103</cp:revision>
  <dcterms:created xsi:type="dcterms:W3CDTF">2023-04-11T00:27:00Z</dcterms:created>
  <dcterms:modified xsi:type="dcterms:W3CDTF">2025-10-14T04:04:32Z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B7AD983711E34A6BB1E2E009477BF40D_12</vt:lpwstr>
  </property>
  <property fmtid="{D5CDD505-2E9C-101B-9397-08002B2CF9AE}" pid="3" name="KSOProductBuildVer">
    <vt:lpwstr>1033-12.2.0.22549</vt:lpwstr>
  </property>
</Properties>
</file>