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UnYMQh2h2dh748QmQcBpEJT0W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ABEFB8-488C-4DC7-84DB-29234B4AA430}">
  <a:tblStyle styleId="{20ABEFB8-488C-4DC7-84DB-29234B4AA4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324415" y="3654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{20ABEFB8-488C-4DC7-84DB-29234B4AA430}</a:tableStyleId>
              </a:tblPr>
              <a:tblGrid>
                <a:gridCol w="517650"/>
                <a:gridCol w="5395700"/>
                <a:gridCol w="2069750"/>
                <a:gridCol w="32341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PIPP JANA 40 % ELEKTRIK LEMBAH KLANG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 OKTOBER 2025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BERITA HARIAN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/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TARIF WASHINGTON KE ATAS CIP MALAYSIA BOLEH JEJAS BEKALAN GLOBAL, INDUSTRI AS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OKTOBER 2025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TEMPAHAN PROTON E.MAS 5 DIBUKA ESOK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OKTOBER 2025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KERAJAAN KAJI INSENTIF BAHARU GALAK GUNA EV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OKTOBER 2025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TIGA CABARAN BESAR PELAN SEMIKONDUKTOR NEGARA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OKTOBER 2025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1937442" y="292697"/>
            <a:ext cx="7659232" cy="630755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2245259" y="929772"/>
            <a:ext cx="7668286" cy="681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OKTOBER 2025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BH|PIPP JANA 40 % ELEKTRIK LEMBAH KLANG| MS 21</a:t>
            </a:r>
            <a:endParaRPr/>
          </a:p>
        </p:txBody>
      </p:sp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165" y="1611517"/>
            <a:ext cx="10179669" cy="456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2272928" y="935921"/>
            <a:ext cx="7646141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OKTOBER 2025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BH|TARIF WASHINGTON KE ATAS CIP MALAYSIA BOLEH JEJAS BEKALAN GLOBAL, INDUSTRI AS|MS 21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714" y="1551835"/>
            <a:ext cx="8840434" cy="530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900110" y="160192"/>
            <a:ext cx="4391779" cy="618406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272929" y="778598"/>
            <a:ext cx="7646141" cy="61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OKTOBER 2025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BH|TEMPAHAN PROTON E.MAS 5 DIBUKA ESOK|MS 22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3568" y="1321806"/>
            <a:ext cx="5558828" cy="54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3900110" y="69658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2272928" y="818228"/>
            <a:ext cx="7646141" cy="751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OKTOBER 2025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BH|KERAJAAN KAJI INSENTIF BAHARU GALAK GUNA EV|MS 25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2037" y="1436131"/>
            <a:ext cx="1348062" cy="538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2272928" y="935921"/>
            <a:ext cx="7646141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OKTOBER 2025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BH|TIGA CABARAN BESAR PELAN SEMIKONDUKTOR NEGARA|MS 22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337" y="1517390"/>
            <a:ext cx="11470740" cy="5525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2679700" y="1024148"/>
            <a:ext cx="662292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OKTOBER 2025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BH|TNB BANTU INDUSTRI, PENGGUNA CAPAI SASARAN TENAGA BERSIH| MS 28</a:t>
            </a: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0404" y="1702051"/>
            <a:ext cx="7749766" cy="51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2023-04-11T00:27:44Z</dcterms:created>
  <dc:creator>Administrator</dc:creator>
</cp:coreProperties>
</file>