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429" r:id="rId3"/>
    <p:sldId id="430" r:id="rId4"/>
    <p:sldId id="431" r:id="rId5"/>
    <p:sldId id="432" r:id="rId6"/>
    <p:sldId id="433" r:id="rId7"/>
    <p:sldId id="43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8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441730"/>
              </p:ext>
            </p:extLst>
          </p:nvPr>
        </p:nvGraphicFramePr>
        <p:xfrm>
          <a:off x="461721" y="365433"/>
          <a:ext cx="11217244" cy="1804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5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9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34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POS MALAYSIA TAMBAH 136 VAN ELEKTRIK BAHARU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 SEPTEMBER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dirty="0"/>
                        <a:t>KOS SAMBUNG ECRL KE RANTAU PANJANG BOLEH CECAH RM1.9b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 SEPTEMBER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1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TNB LANCAR KESELAMATAN ELEKTRIK ELAK KEMALANGAN DI LADANG DAN SAWAH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 SEPTEMBER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SOLARVEST SEEKS WAIVER TO BOOST RE GROWTH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26 SEPTEMBER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NEW STRAITS TIMES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SUBSIDI RON95 : SOKONGAN JANGKA PENDEK UNTUK INDUSTRI AUTOMOTIF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26 SEPTEMBER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7" name="Content Placeholder 3"/>
          <p:cNvSpPr txBox="1"/>
          <p:nvPr/>
        </p:nvSpPr>
        <p:spPr>
          <a:xfrm>
            <a:off x="2679700" y="1024148"/>
            <a:ext cx="662292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4 SEPTEMBER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BH|POS MALAYSIA TAMBAH 136 VAN ELEKTRIK BAHARU| MS 23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572" y="1793252"/>
            <a:ext cx="7906853" cy="44583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7" name="Content Placeholder 3"/>
          <p:cNvSpPr txBox="1"/>
          <p:nvPr/>
        </p:nvSpPr>
        <p:spPr>
          <a:xfrm>
            <a:off x="2679700" y="1024148"/>
            <a:ext cx="662292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8 SEPTEMBER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BH|KOS SAMBUNG ECRL KE RANTAU PANJANG BOLEH CECAH RM1.9b| MS 21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112" y="1738265"/>
            <a:ext cx="10117776" cy="4959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7" name="Content Placeholder 3"/>
          <p:cNvSpPr txBox="1"/>
          <p:nvPr/>
        </p:nvSpPr>
        <p:spPr>
          <a:xfrm>
            <a:off x="2679700" y="911306"/>
            <a:ext cx="7115712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9 SEPTEMBER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SH|TNB LANCAR KESELAMATAN ELEKTRIK ELAK KEMALANGAN DI LADANG DAN SAWAH| MS 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931" y="1543616"/>
            <a:ext cx="7207250" cy="52510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7" name="Content Placeholder 3"/>
          <p:cNvSpPr txBox="1"/>
          <p:nvPr/>
        </p:nvSpPr>
        <p:spPr>
          <a:xfrm>
            <a:off x="2679700" y="1024148"/>
            <a:ext cx="662292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16 SEPTEMBER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BH|TERUSKAN INSENTIF EV SECARA BERSASAR DAN BERPERINGKAT| MS 27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455" y="1722755"/>
            <a:ext cx="699135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STRAITS TIMES</a:t>
            </a:r>
          </a:p>
        </p:txBody>
      </p:sp>
      <p:sp>
        <p:nvSpPr>
          <p:cNvPr id="7" name="Content Placeholder 3"/>
          <p:cNvSpPr txBox="1"/>
          <p:nvPr/>
        </p:nvSpPr>
        <p:spPr>
          <a:xfrm>
            <a:off x="2679700" y="1024148"/>
            <a:ext cx="662292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26 SEPTEMBER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BH|SOLARVEST SEEKS WAIVER TO BOOST RE GROWTH| MS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792569-7170-404C-90F8-7ABEDCFB3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452" y="1673131"/>
            <a:ext cx="7297093" cy="50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41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7" name="Content Placeholder 3"/>
          <p:cNvSpPr txBox="1"/>
          <p:nvPr/>
        </p:nvSpPr>
        <p:spPr>
          <a:xfrm>
            <a:off x="2679700" y="1024148"/>
            <a:ext cx="662292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26 SEPTEMBER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SH|SUBSIDI RON95 : SOKONGAN JANGKA PENDEK UNTUK INDUSTRI AUTOMOTIF| MS 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AC9E6C-BC5C-42A7-8B4E-1FA1935C1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4" y="1833665"/>
            <a:ext cx="91249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76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187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BERITA HARIAN</vt:lpstr>
      <vt:lpstr>BERITA HARIAN</vt:lpstr>
      <vt:lpstr>SINAR HARIAN</vt:lpstr>
      <vt:lpstr>BERITA HARIAN</vt:lpstr>
      <vt:lpstr>NEW STRAITS TIMES</vt:lpstr>
      <vt:lpstr>SINAR HARIAN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220</cp:revision>
  <dcterms:created xsi:type="dcterms:W3CDTF">2023-04-11T00:27:00Z</dcterms:created>
  <dcterms:modified xsi:type="dcterms:W3CDTF">2025-10-14T04:04:16Z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EFDFDA90A1C4481E9F61750E0391381E_12</vt:lpwstr>
  </property>
  <property fmtid="{D5CDD505-2E9C-101B-9397-08002B2CF9AE}" pid="3" name="KSOProductBuildVer">
    <vt:lpwstr>1033-12.2.0.22549</vt:lpwstr>
  </property>
</Properties>
</file>